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5.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97" r:id="rId5"/>
    <p:sldMasterId id="2147483662" r:id="rId6"/>
    <p:sldMasterId id="2147483678" r:id="rId7"/>
    <p:sldMasterId id="2147483683" r:id="rId8"/>
    <p:sldMasterId id="2147483710" r:id="rId9"/>
  </p:sldMasterIdLst>
  <p:notesMasterIdLst>
    <p:notesMasterId r:id="rId73"/>
  </p:notesMasterIdLst>
  <p:handoutMasterIdLst>
    <p:handoutMasterId r:id="rId74"/>
  </p:handoutMasterIdLst>
  <p:sldIdLst>
    <p:sldId id="319" r:id="rId10"/>
    <p:sldId id="421" r:id="rId11"/>
    <p:sldId id="321" r:id="rId12"/>
    <p:sldId id="323" r:id="rId13"/>
    <p:sldId id="331" r:id="rId14"/>
    <p:sldId id="337" r:id="rId15"/>
    <p:sldId id="399" r:id="rId16"/>
    <p:sldId id="400" r:id="rId17"/>
    <p:sldId id="338" r:id="rId18"/>
    <p:sldId id="343" r:id="rId19"/>
    <p:sldId id="339" r:id="rId20"/>
    <p:sldId id="340" r:id="rId21"/>
    <p:sldId id="405" r:id="rId22"/>
    <p:sldId id="345" r:id="rId23"/>
    <p:sldId id="341" r:id="rId24"/>
    <p:sldId id="342" r:id="rId25"/>
    <p:sldId id="347" r:id="rId26"/>
    <p:sldId id="344" r:id="rId27"/>
    <p:sldId id="346" r:id="rId28"/>
    <p:sldId id="348" r:id="rId29"/>
    <p:sldId id="349" r:id="rId30"/>
    <p:sldId id="350" r:id="rId31"/>
    <p:sldId id="351" r:id="rId32"/>
    <p:sldId id="357" r:id="rId33"/>
    <p:sldId id="352" r:id="rId34"/>
    <p:sldId id="358" r:id="rId35"/>
    <p:sldId id="359" r:id="rId36"/>
    <p:sldId id="353" r:id="rId37"/>
    <p:sldId id="354" r:id="rId38"/>
    <p:sldId id="355" r:id="rId39"/>
    <p:sldId id="356" r:id="rId40"/>
    <p:sldId id="411" r:id="rId41"/>
    <p:sldId id="412" r:id="rId42"/>
    <p:sldId id="413" r:id="rId43"/>
    <p:sldId id="414" r:id="rId44"/>
    <p:sldId id="415" r:id="rId45"/>
    <p:sldId id="416" r:id="rId46"/>
    <p:sldId id="417" r:id="rId47"/>
    <p:sldId id="422" r:id="rId48"/>
    <p:sldId id="423" r:id="rId49"/>
    <p:sldId id="424" r:id="rId50"/>
    <p:sldId id="425" r:id="rId51"/>
    <p:sldId id="426" r:id="rId52"/>
    <p:sldId id="427" r:id="rId53"/>
    <p:sldId id="428" r:id="rId54"/>
    <p:sldId id="429" r:id="rId55"/>
    <p:sldId id="430" r:id="rId56"/>
    <p:sldId id="431" r:id="rId57"/>
    <p:sldId id="432" r:id="rId58"/>
    <p:sldId id="433" r:id="rId59"/>
    <p:sldId id="434" r:id="rId60"/>
    <p:sldId id="372" r:id="rId61"/>
    <p:sldId id="373" r:id="rId62"/>
    <p:sldId id="374" r:id="rId63"/>
    <p:sldId id="376" r:id="rId64"/>
    <p:sldId id="377" r:id="rId65"/>
    <p:sldId id="381" r:id="rId66"/>
    <p:sldId id="375" r:id="rId67"/>
    <p:sldId id="382" r:id="rId68"/>
    <p:sldId id="391" r:id="rId69"/>
    <p:sldId id="394" r:id="rId70"/>
    <p:sldId id="398" r:id="rId71"/>
    <p:sldId id="304" r:id="rId72"/>
  </p:sldIdLst>
  <p:sldSz cx="9144000" cy="6858000" type="screen4x3"/>
  <p:notesSz cx="6794500" cy="9906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343" autoAdjust="0"/>
  </p:normalViewPr>
  <p:slideViewPr>
    <p:cSldViewPr snapToGrid="0">
      <p:cViewPr varScale="1">
        <p:scale>
          <a:sx n="88" d="100"/>
          <a:sy n="88" d="100"/>
        </p:scale>
        <p:origin x="1243" y="62"/>
      </p:cViewPr>
      <p:guideLst>
        <p:guide orient="horz" pos="2160"/>
        <p:guide pos="2880"/>
      </p:guideLst>
    </p:cSldViewPr>
  </p:slideViewPr>
  <p:notesTextViewPr>
    <p:cViewPr>
      <p:scale>
        <a:sx n="1" d="1"/>
        <a:sy n="1" d="1"/>
      </p:scale>
      <p:origin x="0" y="0"/>
    </p:cViewPr>
  </p:notesTextViewPr>
  <p:notesViewPr>
    <p:cSldViewPr snapToGrid="0">
      <p:cViewPr varScale="1">
        <p:scale>
          <a:sx n="92" d="100"/>
          <a:sy n="92" d="100"/>
        </p:scale>
        <p:origin x="2718"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slide" Target="slides/slide54.xml"/><Relationship Id="rId68" Type="http://schemas.openxmlformats.org/officeDocument/2006/relationships/slide" Target="slides/slide59.xml"/><Relationship Id="rId76" Type="http://schemas.openxmlformats.org/officeDocument/2006/relationships/viewProps" Target="viewProps.xml"/><Relationship Id="rId7" Type="http://schemas.openxmlformats.org/officeDocument/2006/relationships/slideMaster" Target="slideMasters/slideMaster4.xml"/><Relationship Id="rId71" Type="http://schemas.openxmlformats.org/officeDocument/2006/relationships/slide" Target="slides/slide62.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61" Type="http://schemas.openxmlformats.org/officeDocument/2006/relationships/slide" Target="slides/slide52.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slide" Target="slides/slide63.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ijdelijke aanduiding voor datum 2"/>
          <p:cNvSpPr>
            <a:spLocks noGrp="1"/>
          </p:cNvSpPr>
          <p:nvPr>
            <p:ph type="dt" sz="quarter" idx="1"/>
          </p:nvPr>
        </p:nvSpPr>
        <p:spPr>
          <a:xfrm>
            <a:off x="544043" y="9718800"/>
            <a:ext cx="722848" cy="187200"/>
          </a:xfrm>
          <a:prstGeom prst="rect">
            <a:avLst/>
          </a:prstGeom>
        </p:spPr>
        <p:txBody>
          <a:bodyPr vert="horz" lIns="0" tIns="0" rIns="0" bIns="0" rtlCol="0" anchor="t" anchorCtr="0"/>
          <a:lstStyle>
            <a:lvl1pPr algn="r">
              <a:defRPr sz="1300"/>
            </a:lvl1pPr>
          </a:lstStyle>
          <a:p>
            <a:pPr algn="l"/>
            <a:fld id="{9315242F-80AF-48B4-ACF9-1C6EA8F04FC6}" type="datetime1">
              <a:rPr lang="nl-BE" sz="800">
                <a:latin typeface="Arial" panose="020B0604020202020204" pitchFamily="34" charset="0"/>
                <a:cs typeface="Arial" panose="020B0604020202020204" pitchFamily="34" charset="0"/>
              </a:rPr>
              <a:t>18/03/2022</a:t>
            </a:fld>
            <a:endParaRPr lang="nl-BE" sz="800">
              <a:latin typeface="Arial" panose="020B0604020202020204" pitchFamily="34" charset="0"/>
              <a:cs typeface="Arial" panose="020B0604020202020204" pitchFamily="34" charset="0"/>
            </a:endParaRPr>
          </a:p>
        </p:txBody>
      </p:sp>
      <p:sp>
        <p:nvSpPr>
          <p:cNvPr id="4" name="Tijdelijke aanduiding voor voettekst 3"/>
          <p:cNvSpPr>
            <a:spLocks noGrp="1"/>
          </p:cNvSpPr>
          <p:nvPr>
            <p:ph type="ftr" sz="quarter" idx="2"/>
          </p:nvPr>
        </p:nvSpPr>
        <p:spPr>
          <a:xfrm>
            <a:off x="1289477" y="9718800"/>
            <a:ext cx="4580037" cy="187200"/>
          </a:xfrm>
          <a:prstGeom prst="rect">
            <a:avLst/>
          </a:prstGeom>
        </p:spPr>
        <p:txBody>
          <a:bodyPr vert="horz" lIns="0" tIns="0" rIns="0" bIns="0" rtlCol="0" anchor="t" anchorCtr="0"/>
          <a:lstStyle>
            <a:lvl1pPr algn="l">
              <a:defRPr sz="1300"/>
            </a:lvl1pPr>
          </a:lstStyle>
          <a:p>
            <a:r>
              <a:rPr lang="nl-NL" sz="800" dirty="0">
                <a:latin typeface="Arial" panose="020B0604020202020204" pitchFamily="34" charset="0"/>
                <a:cs typeface="Arial" panose="020B0604020202020204" pitchFamily="34" charset="0"/>
              </a:rPr>
              <a:t>kies "Lint › Invoegen › Tekst › Koptekst en voettekst" om hier de titel van de presentatie in te voegen.</a:t>
            </a:r>
            <a:endParaRPr lang="nl-BE" sz="800" dirty="0">
              <a:latin typeface="Arial" panose="020B0604020202020204" pitchFamily="34" charset="0"/>
              <a:cs typeface="Arial" panose="020B0604020202020204" pitchFamily="34" charset="0"/>
            </a:endParaRPr>
          </a:p>
        </p:txBody>
      </p:sp>
      <p:sp>
        <p:nvSpPr>
          <p:cNvPr id="5" name="Tijdelijke aanduiding voor dianummer 4"/>
          <p:cNvSpPr>
            <a:spLocks noGrp="1"/>
          </p:cNvSpPr>
          <p:nvPr>
            <p:ph type="sldNum" sz="quarter" idx="3"/>
          </p:nvPr>
        </p:nvSpPr>
        <p:spPr>
          <a:xfrm>
            <a:off x="5869514" y="9718800"/>
            <a:ext cx="381633" cy="187200"/>
          </a:xfrm>
          <a:prstGeom prst="rect">
            <a:avLst/>
          </a:prstGeom>
        </p:spPr>
        <p:txBody>
          <a:bodyPr vert="horz" lIns="0" tIns="0" rIns="0" bIns="0" rtlCol="0" anchor="t" anchorCtr="0"/>
          <a:lstStyle>
            <a:lvl1pPr algn="r">
              <a:defRPr sz="1300"/>
            </a:lvl1pPr>
          </a:lstStyle>
          <a:p>
            <a:fld id="{D705F4A5-B7FD-4CA5-8E15-C06B0309A278}" type="slidenum">
              <a:rPr lang="nl-BE" sz="800">
                <a:latin typeface="Arial" panose="020B0604020202020204" pitchFamily="34" charset="0"/>
                <a:cs typeface="Arial" panose="020B0604020202020204" pitchFamily="34" charset="0"/>
              </a:rPr>
              <a:pPr/>
              <a:t>‹nr.›</a:t>
            </a:fld>
            <a:endParaRPr lang="nl-BE" sz="800">
              <a:latin typeface="Arial" panose="020B0604020202020204" pitchFamily="34" charset="0"/>
              <a:cs typeface="Arial" panose="020B0604020202020204" pitchFamily="34" charset="0"/>
            </a:endParaRPr>
          </a:p>
        </p:txBody>
      </p:sp>
      <p:cxnSp>
        <p:nvCxnSpPr>
          <p:cNvPr id="7" name="Rechte verbindingslijn 6"/>
          <p:cNvCxnSpPr/>
          <p:nvPr/>
        </p:nvCxnSpPr>
        <p:spPr>
          <a:xfrm>
            <a:off x="544044" y="9679342"/>
            <a:ext cx="570710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3307201"/>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ijdelijke aanduiding voor datum 2"/>
          <p:cNvSpPr>
            <a:spLocks noGrp="1"/>
          </p:cNvSpPr>
          <p:nvPr>
            <p:ph type="dt" idx="1"/>
          </p:nvPr>
        </p:nvSpPr>
        <p:spPr>
          <a:xfrm>
            <a:off x="544042" y="9718800"/>
            <a:ext cx="724033" cy="187200"/>
          </a:xfrm>
          <a:prstGeom prst="rect">
            <a:avLst/>
          </a:prstGeom>
        </p:spPr>
        <p:txBody>
          <a:bodyPr vert="horz" lIns="0" tIns="0" rIns="0" bIns="0" rtlCol="0" anchor="t" anchorCtr="0"/>
          <a:lstStyle>
            <a:lvl1pPr algn="l">
              <a:defRPr sz="800">
                <a:latin typeface="Arial" panose="020B0604020202020204" pitchFamily="34" charset="0"/>
                <a:cs typeface="Arial" panose="020B0604020202020204" pitchFamily="34" charset="0"/>
              </a:defRPr>
            </a:lvl1pPr>
          </a:lstStyle>
          <a:p>
            <a:fld id="{3DF95D69-BCF1-4FED-894F-024CB3A12698}" type="datetime1">
              <a:rPr lang="nl-BE" smtClean="0"/>
              <a:t>18/03/2022</a:t>
            </a:fld>
            <a:endParaRPr lang="nl-BE"/>
          </a:p>
        </p:txBody>
      </p:sp>
      <p:sp>
        <p:nvSpPr>
          <p:cNvPr id="4" name="Tijdelijke aanduiding voor dia-afbeelding 3"/>
          <p:cNvSpPr>
            <a:spLocks noGrp="1" noRot="1" noChangeAspect="1"/>
          </p:cNvSpPr>
          <p:nvPr>
            <p:ph type="sldImg" idx="2"/>
          </p:nvPr>
        </p:nvSpPr>
        <p:spPr>
          <a:xfrm>
            <a:off x="1168400" y="1238250"/>
            <a:ext cx="4457700" cy="3343275"/>
          </a:xfrm>
          <a:prstGeom prst="rect">
            <a:avLst/>
          </a:prstGeom>
          <a:noFill/>
          <a:ln w="12700">
            <a:solidFill>
              <a:prstClr val="black"/>
            </a:solidFill>
          </a:ln>
        </p:spPr>
        <p:txBody>
          <a:bodyPr vert="horz" lIns="96661" tIns="48331" rIns="96661" bIns="48331" rtlCol="0" anchor="ctr"/>
          <a:lstStyle/>
          <a:p>
            <a:endParaRPr lang="nl-BE"/>
          </a:p>
        </p:txBody>
      </p:sp>
      <p:sp>
        <p:nvSpPr>
          <p:cNvPr id="6" name="Tijdelijke aanduiding voor voettekst 5"/>
          <p:cNvSpPr>
            <a:spLocks noGrp="1"/>
          </p:cNvSpPr>
          <p:nvPr>
            <p:ph type="ftr" sz="quarter" idx="4"/>
          </p:nvPr>
        </p:nvSpPr>
        <p:spPr>
          <a:xfrm>
            <a:off x="1289475" y="9718800"/>
            <a:ext cx="4579600" cy="187200"/>
          </a:xfrm>
          <a:prstGeom prst="rect">
            <a:avLst/>
          </a:prstGeom>
        </p:spPr>
        <p:txBody>
          <a:bodyPr vert="horz" lIns="0" tIns="0" rIns="0" bIns="0" rtlCol="0" anchor="t" anchorCtr="0"/>
          <a:lstStyle>
            <a:lvl1pPr algn="l">
              <a:defRPr sz="800">
                <a:latin typeface="Arial" panose="020B0604020202020204" pitchFamily="34" charset="0"/>
                <a:cs typeface="Arial" panose="020B0604020202020204" pitchFamily="34" charset="0"/>
              </a:defRPr>
            </a:lvl1pPr>
          </a:lstStyle>
          <a:p>
            <a:r>
              <a:rPr lang="nl-NL" dirty="0" smtClean="0"/>
              <a:t>kies "Lint › Invoegen › Tekst › Koptekst en voettekst" om hier de titel van de presentatie in te voegen.</a:t>
            </a:r>
            <a:endParaRPr lang="nl-BE" dirty="0"/>
          </a:p>
        </p:txBody>
      </p:sp>
      <p:sp>
        <p:nvSpPr>
          <p:cNvPr id="7" name="Tijdelijke aanduiding voor dianummer 6"/>
          <p:cNvSpPr>
            <a:spLocks noGrp="1"/>
          </p:cNvSpPr>
          <p:nvPr>
            <p:ph type="sldNum" sz="quarter" idx="5"/>
          </p:nvPr>
        </p:nvSpPr>
        <p:spPr>
          <a:xfrm>
            <a:off x="5869076" y="9714635"/>
            <a:ext cx="381633" cy="187200"/>
          </a:xfrm>
          <a:prstGeom prst="rect">
            <a:avLst/>
          </a:prstGeom>
        </p:spPr>
        <p:txBody>
          <a:bodyPr vert="horz" lIns="0" tIns="0" rIns="0" bIns="0" rtlCol="0" anchor="t" anchorCtr="0"/>
          <a:lstStyle>
            <a:lvl1pPr algn="r">
              <a:defRPr sz="800">
                <a:latin typeface="Arial" panose="020B0604020202020204" pitchFamily="34" charset="0"/>
                <a:cs typeface="Arial" panose="020B0604020202020204" pitchFamily="34" charset="0"/>
              </a:defRPr>
            </a:lvl1pPr>
          </a:lstStyle>
          <a:p>
            <a:fld id="{7ED3DA4B-36C4-4958-99F5-EDADE568466D}" type="slidenum">
              <a:rPr lang="nl-BE" smtClean="0"/>
              <a:pPr/>
              <a:t>‹nr.›</a:t>
            </a:fld>
            <a:endParaRPr lang="nl-BE"/>
          </a:p>
        </p:txBody>
      </p:sp>
      <p:cxnSp>
        <p:nvCxnSpPr>
          <p:cNvPr id="8" name="Rechte verbindingslijn 7"/>
          <p:cNvCxnSpPr/>
          <p:nvPr/>
        </p:nvCxnSpPr>
        <p:spPr>
          <a:xfrm>
            <a:off x="544044" y="9679342"/>
            <a:ext cx="570710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ijdelijke aanduiding voor notities 8"/>
          <p:cNvSpPr>
            <a:spLocks noGrp="1"/>
          </p:cNvSpPr>
          <p:nvPr>
            <p:ph type="body" sz="quarter" idx="3"/>
          </p:nvPr>
        </p:nvSpPr>
        <p:spPr>
          <a:xfrm>
            <a:off x="679450" y="4767263"/>
            <a:ext cx="5435600" cy="3900488"/>
          </a:xfrm>
          <a:prstGeom prst="rect">
            <a:avLst/>
          </a:prstGeom>
        </p:spPr>
        <p:txBody>
          <a:bodyPr vert="horz" lIns="96661" tIns="48331" rIns="96661" bIns="48331" rtlCol="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Tree>
    <p:extLst>
      <p:ext uri="{BB962C8B-B14F-4D97-AF65-F5344CB8AC3E}">
        <p14:creationId xmlns:p14="http://schemas.microsoft.com/office/powerpoint/2010/main" val="1030006668"/>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Deze</a:t>
            </a:r>
            <a:r>
              <a:rPr lang="nl-BE" baseline="0" dirty="0" smtClean="0"/>
              <a:t> </a:t>
            </a:r>
            <a:r>
              <a:rPr lang="nl-BE" baseline="0" dirty="0" err="1" smtClean="0"/>
              <a:t>webinar</a:t>
            </a:r>
            <a:r>
              <a:rPr lang="nl-BE" baseline="0" dirty="0" smtClean="0"/>
              <a:t> en PP is opgesteld door Stad Turnhout en </a:t>
            </a:r>
            <a:r>
              <a:rPr lang="nl-BE" baseline="0" dirty="0" err="1" smtClean="0"/>
              <a:t>Saamo</a:t>
            </a:r>
            <a:r>
              <a:rPr lang="nl-BE" baseline="0" dirty="0" smtClean="0"/>
              <a:t>. </a:t>
            </a:r>
          </a:p>
          <a:p>
            <a:r>
              <a:rPr lang="nl-BE" baseline="0" dirty="0" smtClean="0"/>
              <a:t>Aangezien we beide niet perfect zijn in pp en omdat de tijd kort is, zal je zien dat we op elke dia onze twee logo’s hebben staan. Hopelijk is de inhoud wel goed voor je en kan je er effectief mee verder. </a:t>
            </a:r>
            <a:endParaRPr lang="nl-BE" dirty="0" smtClean="0"/>
          </a:p>
          <a:p>
            <a:endParaRPr lang="nl-BE" dirty="0" smtClean="0"/>
          </a:p>
          <a:p>
            <a:r>
              <a:rPr lang="nl-BE" dirty="0" smtClean="0"/>
              <a:t>Ja, er komt miserie</a:t>
            </a:r>
            <a:r>
              <a:rPr lang="nl-BE" baseline="0" dirty="0" smtClean="0"/>
              <a:t> aan. We kunnen doen wat we kunnen doen. </a:t>
            </a:r>
          </a:p>
          <a:p>
            <a:r>
              <a:rPr lang="nl-BE" baseline="0" dirty="0" smtClean="0"/>
              <a:t>We zullen niet iedereen kunnen bereiken. </a:t>
            </a:r>
          </a:p>
          <a:p>
            <a:r>
              <a:rPr lang="nl-BE" baseline="0" dirty="0" smtClean="0"/>
              <a:t>We zullen waarschijnlijk niet iedereen oplossingen kunnen bieden. </a:t>
            </a:r>
            <a:endParaRPr lang="en-US" dirty="0"/>
          </a:p>
        </p:txBody>
      </p:sp>
      <p:sp>
        <p:nvSpPr>
          <p:cNvPr id="4" name="Tijdelijke aanduiding voor datum 3"/>
          <p:cNvSpPr>
            <a:spLocks noGrp="1"/>
          </p:cNvSpPr>
          <p:nvPr>
            <p:ph type="dt" idx="10"/>
          </p:nvPr>
        </p:nvSpPr>
        <p:spPr/>
        <p:txBody>
          <a:bodyPr/>
          <a:lstStyle/>
          <a:p>
            <a:fld id="{3DF95D69-BCF1-4FED-894F-024CB3A12698}" type="datetime1">
              <a:rPr lang="nl-BE" smtClean="0"/>
              <a:t>18/03/2022</a:t>
            </a:fld>
            <a:endParaRPr lang="nl-BE"/>
          </a:p>
        </p:txBody>
      </p:sp>
      <p:sp>
        <p:nvSpPr>
          <p:cNvPr id="5" name="Tijdelijke aanduiding voor voettekst 4"/>
          <p:cNvSpPr>
            <a:spLocks noGrp="1"/>
          </p:cNvSpPr>
          <p:nvPr>
            <p:ph type="ftr" sz="quarter" idx="11"/>
          </p:nvPr>
        </p:nvSpPr>
        <p:spPr/>
        <p:txBody>
          <a:bodyPr/>
          <a:lstStyle/>
          <a:p>
            <a:r>
              <a:rPr lang="nl-NL" smtClean="0"/>
              <a:t>kies "Lint › Invoegen › Tekst › Koptekst en voettekst" om hier de titel van de presentatie in te voegen.</a:t>
            </a:r>
            <a:endParaRPr lang="nl-BE" dirty="0"/>
          </a:p>
        </p:txBody>
      </p:sp>
      <p:sp>
        <p:nvSpPr>
          <p:cNvPr id="6" name="Tijdelijke aanduiding voor dianummer 5"/>
          <p:cNvSpPr>
            <a:spLocks noGrp="1"/>
          </p:cNvSpPr>
          <p:nvPr>
            <p:ph type="sldNum" sz="quarter" idx="12"/>
          </p:nvPr>
        </p:nvSpPr>
        <p:spPr/>
        <p:txBody>
          <a:bodyPr/>
          <a:lstStyle/>
          <a:p>
            <a:fld id="{7ED3DA4B-36C4-4958-99F5-EDADE568466D}" type="slidenum">
              <a:rPr lang="nl-BE" smtClean="0"/>
              <a:pPr/>
              <a:t>3</a:t>
            </a:fld>
            <a:endParaRPr lang="nl-BE"/>
          </a:p>
        </p:txBody>
      </p:sp>
    </p:spTree>
    <p:extLst>
      <p:ext uri="{BB962C8B-B14F-4D97-AF65-F5344CB8AC3E}">
        <p14:creationId xmlns:p14="http://schemas.microsoft.com/office/powerpoint/2010/main" val="17634422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Paniek en onzekerheid op de markt (Europa en de wereld)</a:t>
            </a:r>
          </a:p>
          <a:p>
            <a:pPr marL="171450" indent="-171450">
              <a:buFont typeface="Arial" panose="020B0604020202020204" pitchFamily="34" charset="0"/>
              <a:buChar char="•"/>
            </a:pPr>
            <a:r>
              <a:rPr lang="nl-BE" dirty="0" smtClean="0"/>
              <a:t>Groothandelprijzen stijgen ongezien</a:t>
            </a:r>
          </a:p>
          <a:p>
            <a:pPr marL="171450" indent="-171450">
              <a:buFont typeface="Arial" panose="020B0604020202020204" pitchFamily="34" charset="0"/>
              <a:buChar char="•"/>
            </a:pPr>
            <a:r>
              <a:rPr lang="nl-BE" dirty="0" smtClean="0"/>
              <a:t>Veel onzekerheid</a:t>
            </a:r>
          </a:p>
          <a:p>
            <a:pPr marL="171450" indent="-171450">
              <a:buFont typeface="Arial" panose="020B0604020202020204" pitchFamily="34" charset="0"/>
              <a:buChar char="•"/>
            </a:pPr>
            <a:r>
              <a:rPr lang="nl-BE" dirty="0" smtClean="0"/>
              <a:t>Afwachtend</a:t>
            </a:r>
          </a:p>
          <a:p>
            <a:pPr marL="171450" indent="-171450">
              <a:buFont typeface="Arial" panose="020B0604020202020204" pitchFamily="34" charset="0"/>
              <a:buChar char="•"/>
            </a:pPr>
            <a:r>
              <a:rPr lang="nl-BE" dirty="0" smtClean="0"/>
              <a:t>Weerstand</a:t>
            </a:r>
          </a:p>
          <a:p>
            <a:pPr marL="171450" indent="-171450">
              <a:buFont typeface="Arial" panose="020B0604020202020204" pitchFamily="34" charset="0"/>
              <a:buChar char="•"/>
            </a:pPr>
            <a:r>
              <a:rPr lang="nl-BE" dirty="0" smtClean="0"/>
              <a:t>Angst </a:t>
            </a:r>
          </a:p>
          <a:p>
            <a:r>
              <a:rPr lang="nl-BE" dirty="0" smtClean="0"/>
              <a:t>Variabele contracten tot 300% duurder</a:t>
            </a:r>
          </a:p>
          <a:p>
            <a:endParaRPr lang="en-US" dirty="0"/>
          </a:p>
        </p:txBody>
      </p:sp>
      <p:sp>
        <p:nvSpPr>
          <p:cNvPr id="4" name="Tijdelijke aanduiding voor datum 3"/>
          <p:cNvSpPr>
            <a:spLocks noGrp="1"/>
          </p:cNvSpPr>
          <p:nvPr>
            <p:ph type="dt" idx="10"/>
          </p:nvPr>
        </p:nvSpPr>
        <p:spPr/>
        <p:txBody>
          <a:bodyPr/>
          <a:lstStyle/>
          <a:p>
            <a:fld id="{3DF95D69-BCF1-4FED-894F-024CB3A12698}" type="datetime1">
              <a:rPr lang="nl-BE" smtClean="0"/>
              <a:t>18/03/2022</a:t>
            </a:fld>
            <a:endParaRPr lang="nl-BE"/>
          </a:p>
        </p:txBody>
      </p:sp>
      <p:sp>
        <p:nvSpPr>
          <p:cNvPr id="5" name="Tijdelijke aanduiding voor voettekst 4"/>
          <p:cNvSpPr>
            <a:spLocks noGrp="1"/>
          </p:cNvSpPr>
          <p:nvPr>
            <p:ph type="ftr" sz="quarter" idx="11"/>
          </p:nvPr>
        </p:nvSpPr>
        <p:spPr/>
        <p:txBody>
          <a:bodyPr/>
          <a:lstStyle/>
          <a:p>
            <a:r>
              <a:rPr lang="nl-NL" smtClean="0"/>
              <a:t>kies "Lint › Invoegen › Tekst › Koptekst en voettekst" om hier de titel van de presentatie in te voegen.</a:t>
            </a:r>
            <a:endParaRPr lang="nl-BE" dirty="0"/>
          </a:p>
        </p:txBody>
      </p:sp>
      <p:sp>
        <p:nvSpPr>
          <p:cNvPr id="6" name="Tijdelijke aanduiding voor dianummer 5"/>
          <p:cNvSpPr>
            <a:spLocks noGrp="1"/>
          </p:cNvSpPr>
          <p:nvPr>
            <p:ph type="sldNum" sz="quarter" idx="12"/>
          </p:nvPr>
        </p:nvSpPr>
        <p:spPr/>
        <p:txBody>
          <a:bodyPr/>
          <a:lstStyle/>
          <a:p>
            <a:fld id="{7ED3DA4B-36C4-4958-99F5-EDADE568466D}" type="slidenum">
              <a:rPr lang="nl-BE" smtClean="0"/>
              <a:pPr/>
              <a:t>4</a:t>
            </a:fld>
            <a:endParaRPr lang="nl-BE"/>
          </a:p>
        </p:txBody>
      </p:sp>
    </p:spTree>
    <p:extLst>
      <p:ext uri="{BB962C8B-B14F-4D97-AF65-F5344CB8AC3E}">
        <p14:creationId xmlns:p14="http://schemas.microsoft.com/office/powerpoint/2010/main" val="1394604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atum 3"/>
          <p:cNvSpPr>
            <a:spLocks noGrp="1"/>
          </p:cNvSpPr>
          <p:nvPr>
            <p:ph type="dt" idx="10"/>
          </p:nvPr>
        </p:nvSpPr>
        <p:spPr/>
        <p:txBody>
          <a:bodyPr/>
          <a:lstStyle/>
          <a:p>
            <a:fld id="{3DF95D69-BCF1-4FED-894F-024CB3A12698}" type="datetime1">
              <a:rPr lang="nl-BE" smtClean="0"/>
              <a:t>18/03/2022</a:t>
            </a:fld>
            <a:endParaRPr lang="nl-BE"/>
          </a:p>
        </p:txBody>
      </p:sp>
      <p:sp>
        <p:nvSpPr>
          <p:cNvPr id="5" name="Tijdelijke aanduiding voor voettekst 4"/>
          <p:cNvSpPr>
            <a:spLocks noGrp="1"/>
          </p:cNvSpPr>
          <p:nvPr>
            <p:ph type="ftr" sz="quarter" idx="11"/>
          </p:nvPr>
        </p:nvSpPr>
        <p:spPr/>
        <p:txBody>
          <a:bodyPr/>
          <a:lstStyle/>
          <a:p>
            <a:r>
              <a:rPr lang="nl-NL" smtClean="0"/>
              <a:t>kies "Lint › Invoegen › Tekst › Koptekst en voettekst" om hier de titel van de presentatie in te voegen.</a:t>
            </a:r>
            <a:endParaRPr lang="nl-BE" dirty="0"/>
          </a:p>
        </p:txBody>
      </p:sp>
      <p:sp>
        <p:nvSpPr>
          <p:cNvPr id="6" name="Tijdelijke aanduiding voor dianummer 5"/>
          <p:cNvSpPr>
            <a:spLocks noGrp="1"/>
          </p:cNvSpPr>
          <p:nvPr>
            <p:ph type="sldNum" sz="quarter" idx="12"/>
          </p:nvPr>
        </p:nvSpPr>
        <p:spPr/>
        <p:txBody>
          <a:bodyPr/>
          <a:lstStyle/>
          <a:p>
            <a:fld id="{7ED3DA4B-36C4-4958-99F5-EDADE568466D}" type="slidenum">
              <a:rPr lang="nl-BE" smtClean="0"/>
              <a:pPr/>
              <a:t>5</a:t>
            </a:fld>
            <a:endParaRPr lang="nl-BE"/>
          </a:p>
        </p:txBody>
      </p:sp>
    </p:spTree>
    <p:extLst>
      <p:ext uri="{BB962C8B-B14F-4D97-AF65-F5344CB8AC3E}">
        <p14:creationId xmlns:p14="http://schemas.microsoft.com/office/powerpoint/2010/main" val="13753686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atum 3"/>
          <p:cNvSpPr>
            <a:spLocks noGrp="1"/>
          </p:cNvSpPr>
          <p:nvPr>
            <p:ph type="dt" idx="10"/>
          </p:nvPr>
        </p:nvSpPr>
        <p:spPr/>
        <p:txBody>
          <a:bodyPr/>
          <a:lstStyle/>
          <a:p>
            <a:fld id="{3DF95D69-BCF1-4FED-894F-024CB3A12698}" type="datetime1">
              <a:rPr lang="nl-BE" smtClean="0"/>
              <a:t>18/03/2022</a:t>
            </a:fld>
            <a:endParaRPr lang="nl-BE"/>
          </a:p>
        </p:txBody>
      </p:sp>
      <p:sp>
        <p:nvSpPr>
          <p:cNvPr id="5" name="Tijdelijke aanduiding voor voettekst 4"/>
          <p:cNvSpPr>
            <a:spLocks noGrp="1"/>
          </p:cNvSpPr>
          <p:nvPr>
            <p:ph type="ftr" sz="quarter" idx="11"/>
          </p:nvPr>
        </p:nvSpPr>
        <p:spPr/>
        <p:txBody>
          <a:bodyPr/>
          <a:lstStyle/>
          <a:p>
            <a:r>
              <a:rPr lang="nl-NL" smtClean="0"/>
              <a:t>kies "Lint › Invoegen › Tekst › Koptekst en voettekst" om hier de titel van de presentatie in te voegen.</a:t>
            </a:r>
            <a:endParaRPr lang="nl-BE" dirty="0"/>
          </a:p>
        </p:txBody>
      </p:sp>
      <p:sp>
        <p:nvSpPr>
          <p:cNvPr id="6" name="Tijdelijke aanduiding voor dianummer 5"/>
          <p:cNvSpPr>
            <a:spLocks noGrp="1"/>
          </p:cNvSpPr>
          <p:nvPr>
            <p:ph type="sldNum" sz="quarter" idx="12"/>
          </p:nvPr>
        </p:nvSpPr>
        <p:spPr/>
        <p:txBody>
          <a:bodyPr/>
          <a:lstStyle/>
          <a:p>
            <a:fld id="{7ED3DA4B-36C4-4958-99F5-EDADE568466D}" type="slidenum">
              <a:rPr lang="nl-BE" smtClean="0"/>
              <a:pPr/>
              <a:t>10</a:t>
            </a:fld>
            <a:endParaRPr lang="nl-BE"/>
          </a:p>
        </p:txBody>
      </p:sp>
    </p:spTree>
    <p:extLst>
      <p:ext uri="{BB962C8B-B14F-4D97-AF65-F5344CB8AC3E}">
        <p14:creationId xmlns:p14="http://schemas.microsoft.com/office/powerpoint/2010/main" val="4160264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Mondeling zeggen: 6% BTW terug op de onderhandelingstafel, maar niets is zeker</a:t>
            </a:r>
          </a:p>
          <a:p>
            <a:endParaRPr lang="en-US" dirty="0"/>
          </a:p>
        </p:txBody>
      </p:sp>
      <p:sp>
        <p:nvSpPr>
          <p:cNvPr id="4" name="Tijdelijke aanduiding voor datum 3"/>
          <p:cNvSpPr>
            <a:spLocks noGrp="1"/>
          </p:cNvSpPr>
          <p:nvPr>
            <p:ph type="dt" idx="10"/>
          </p:nvPr>
        </p:nvSpPr>
        <p:spPr/>
        <p:txBody>
          <a:bodyPr/>
          <a:lstStyle/>
          <a:p>
            <a:fld id="{3DF95D69-BCF1-4FED-894F-024CB3A12698}" type="datetime1">
              <a:rPr lang="nl-BE" smtClean="0"/>
              <a:t>18/03/2022</a:t>
            </a:fld>
            <a:endParaRPr lang="nl-BE"/>
          </a:p>
        </p:txBody>
      </p:sp>
      <p:sp>
        <p:nvSpPr>
          <p:cNvPr id="5" name="Tijdelijke aanduiding voor voettekst 4"/>
          <p:cNvSpPr>
            <a:spLocks noGrp="1"/>
          </p:cNvSpPr>
          <p:nvPr>
            <p:ph type="ftr" sz="quarter" idx="11"/>
          </p:nvPr>
        </p:nvSpPr>
        <p:spPr/>
        <p:txBody>
          <a:bodyPr/>
          <a:lstStyle/>
          <a:p>
            <a:r>
              <a:rPr lang="nl-NL" smtClean="0"/>
              <a:t>kies "Lint › Invoegen › Tekst › Koptekst en voettekst" om hier de titel van de presentatie in te voegen.</a:t>
            </a:r>
            <a:endParaRPr lang="nl-BE" dirty="0"/>
          </a:p>
        </p:txBody>
      </p:sp>
      <p:sp>
        <p:nvSpPr>
          <p:cNvPr id="6" name="Tijdelijke aanduiding voor dianummer 5"/>
          <p:cNvSpPr>
            <a:spLocks noGrp="1"/>
          </p:cNvSpPr>
          <p:nvPr>
            <p:ph type="sldNum" sz="quarter" idx="12"/>
          </p:nvPr>
        </p:nvSpPr>
        <p:spPr/>
        <p:txBody>
          <a:bodyPr/>
          <a:lstStyle/>
          <a:p>
            <a:fld id="{7ED3DA4B-36C4-4958-99F5-EDADE568466D}" type="slidenum">
              <a:rPr lang="nl-BE" smtClean="0"/>
              <a:pPr/>
              <a:t>19</a:t>
            </a:fld>
            <a:endParaRPr lang="nl-BE"/>
          </a:p>
        </p:txBody>
      </p:sp>
    </p:spTree>
    <p:extLst>
      <p:ext uri="{BB962C8B-B14F-4D97-AF65-F5344CB8AC3E}">
        <p14:creationId xmlns:p14="http://schemas.microsoft.com/office/powerpoint/2010/main" val="43069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atum 3"/>
          <p:cNvSpPr>
            <a:spLocks noGrp="1"/>
          </p:cNvSpPr>
          <p:nvPr>
            <p:ph type="dt" idx="10"/>
          </p:nvPr>
        </p:nvSpPr>
        <p:spPr/>
        <p:txBody>
          <a:bodyPr/>
          <a:lstStyle/>
          <a:p>
            <a:fld id="{3DF95D69-BCF1-4FED-894F-024CB3A12698}" type="datetime1">
              <a:rPr lang="nl-BE" smtClean="0"/>
              <a:t>18/03/2022</a:t>
            </a:fld>
            <a:endParaRPr lang="nl-BE"/>
          </a:p>
        </p:txBody>
      </p:sp>
      <p:sp>
        <p:nvSpPr>
          <p:cNvPr id="5" name="Tijdelijke aanduiding voor voettekst 4"/>
          <p:cNvSpPr>
            <a:spLocks noGrp="1"/>
          </p:cNvSpPr>
          <p:nvPr>
            <p:ph type="ftr" sz="quarter" idx="11"/>
          </p:nvPr>
        </p:nvSpPr>
        <p:spPr/>
        <p:txBody>
          <a:bodyPr/>
          <a:lstStyle/>
          <a:p>
            <a:r>
              <a:rPr lang="nl-NL" smtClean="0"/>
              <a:t>kies "Lint › Invoegen › Tekst › Koptekst en voettekst" om hier de titel van de presentatie in te voegen.</a:t>
            </a:r>
            <a:endParaRPr lang="nl-BE" dirty="0"/>
          </a:p>
        </p:txBody>
      </p:sp>
      <p:sp>
        <p:nvSpPr>
          <p:cNvPr id="6" name="Tijdelijke aanduiding voor dianummer 5"/>
          <p:cNvSpPr>
            <a:spLocks noGrp="1"/>
          </p:cNvSpPr>
          <p:nvPr>
            <p:ph type="sldNum" sz="quarter" idx="12"/>
          </p:nvPr>
        </p:nvSpPr>
        <p:spPr/>
        <p:txBody>
          <a:bodyPr/>
          <a:lstStyle/>
          <a:p>
            <a:fld id="{7ED3DA4B-36C4-4958-99F5-EDADE568466D}" type="slidenum">
              <a:rPr lang="nl-BE" smtClean="0"/>
              <a:pPr/>
              <a:t>20</a:t>
            </a:fld>
            <a:endParaRPr lang="nl-BE"/>
          </a:p>
        </p:txBody>
      </p:sp>
    </p:spTree>
    <p:extLst>
      <p:ext uri="{BB962C8B-B14F-4D97-AF65-F5344CB8AC3E}">
        <p14:creationId xmlns:p14="http://schemas.microsoft.com/office/powerpoint/2010/main" val="24503994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BE" b="1" i="0" dirty="0">
                <a:solidFill>
                  <a:srgbClr val="FFAA00"/>
                </a:solidFill>
                <a:effectLst/>
                <a:latin typeface="MarkOT-Regular"/>
              </a:rPr>
              <a:t>Voorstel met een variabel tarief </a:t>
            </a:r>
          </a:p>
          <a:p>
            <a:pPr algn="l"/>
            <a:r>
              <a:rPr lang="nl-BE" b="0" i="0" dirty="0">
                <a:solidFill>
                  <a:srgbClr val="122733"/>
                </a:solidFill>
                <a:effectLst/>
                <a:latin typeface="MarkOT-Regular"/>
              </a:rPr>
              <a:t>Het is de </a:t>
            </a:r>
            <a:r>
              <a:rPr lang="nl-BE" b="1" i="0" dirty="0">
                <a:solidFill>
                  <a:srgbClr val="122733"/>
                </a:solidFill>
                <a:effectLst/>
                <a:latin typeface="MarkOT-Regular"/>
              </a:rPr>
              <a:t>eerste keer dat een groepsaankoop een contractvoorstel met een variabel tarief oplevert.</a:t>
            </a:r>
            <a:endParaRPr lang="nl-BE" b="0" i="0" dirty="0">
              <a:solidFill>
                <a:srgbClr val="122733"/>
              </a:solidFill>
              <a:effectLst/>
              <a:latin typeface="MarkOT-Regular"/>
            </a:endParaRPr>
          </a:p>
          <a:p>
            <a:pPr algn="l"/>
            <a:r>
              <a:rPr lang="nl-BE" b="0" i="0" dirty="0">
                <a:solidFill>
                  <a:srgbClr val="122733"/>
                </a:solidFill>
                <a:effectLst/>
                <a:latin typeface="MarkOT-Regular"/>
              </a:rPr>
              <a:t>Volgens Dumalin kan dat niet anders. "Contracten met een vast tarief zijn op dit moment niet interessant. Leveranciers hebben nu hogere risicomarges omdat ze niet kunnen voorspellen wat de energieprijs zal doen. Daardoor zijn hun vaste contracten duurder." </a:t>
            </a:r>
          </a:p>
          <a:p>
            <a:pPr algn="l"/>
            <a:r>
              <a:rPr lang="nl-BE" b="1" i="0" dirty="0">
                <a:solidFill>
                  <a:srgbClr val="FFAA00"/>
                </a:solidFill>
                <a:effectLst/>
                <a:latin typeface="MarkOT-Regular"/>
              </a:rPr>
              <a:t>De marge die Mega neemt zal niet veranderen</a:t>
            </a:r>
          </a:p>
          <a:p>
            <a:pPr algn="l"/>
            <a:r>
              <a:rPr lang="nl-BE" b="1" i="0" dirty="0">
                <a:solidFill>
                  <a:srgbClr val="122733"/>
                </a:solidFill>
                <a:effectLst/>
                <a:latin typeface="MarkOT-Regular"/>
              </a:rPr>
              <a:t>Dumalin garandeert dat het voorstel van Mega de volledige looptijd van het contract interessant blijft</a:t>
            </a:r>
            <a:r>
              <a:rPr lang="nl-BE" b="0" i="0" dirty="0">
                <a:solidFill>
                  <a:srgbClr val="122733"/>
                </a:solidFill>
                <a:effectLst/>
                <a:latin typeface="MarkOT-Regular"/>
              </a:rPr>
              <a:t>. "Bij een variabel tarief heeft een leverancier heeft lagere risicomarge. Daardoor kan Mega een interessant voorstel doen. De prijs voor energie schommelt bij een variabel contract. Maar het tarief wordt wel berekend volgens een vooraf bepaalde formule."</a:t>
            </a:r>
          </a:p>
          <a:p>
            <a:pPr algn="l"/>
            <a:r>
              <a:rPr lang="nl-BE" b="0" i="0" dirty="0">
                <a:solidFill>
                  <a:srgbClr val="122733"/>
                </a:solidFill>
                <a:effectLst/>
                <a:latin typeface="MarkOT-Regular"/>
              </a:rPr>
              <a:t>Dat is volgens Dumalin een belangrijke garantie. "De prijs bij een variabel contract wordt berekend op basis van</a:t>
            </a:r>
            <a:r>
              <a:rPr lang="nl-BE" b="1" i="0" dirty="0">
                <a:solidFill>
                  <a:srgbClr val="122733"/>
                </a:solidFill>
                <a:effectLst/>
                <a:latin typeface="MarkOT-Regular"/>
              </a:rPr>
              <a:t> twee factoren: de parameter en de marge</a:t>
            </a:r>
            <a:r>
              <a:rPr lang="nl-BE" b="0" i="0" dirty="0">
                <a:solidFill>
                  <a:srgbClr val="122733"/>
                </a:solidFill>
                <a:effectLst/>
                <a:latin typeface="MarkOT-Regular"/>
              </a:rPr>
              <a:t>. De parameter volgt de markt, de evolutie van de energieprijzen in het algemeen, en die prijs kan je niet vastleggen. Maar er is ook de marge die de leverancier zelf incalculeert. </a:t>
            </a:r>
            <a:r>
              <a:rPr lang="nl-BE" b="1" i="0" dirty="0">
                <a:solidFill>
                  <a:srgbClr val="122733"/>
                </a:solidFill>
                <a:effectLst/>
                <a:latin typeface="MarkOT-Regular"/>
              </a:rPr>
              <a:t>Mega belooft zijn marge tijdens de looptijd van het contract niet te wijzigen.</a:t>
            </a:r>
            <a:r>
              <a:rPr lang="nl-BE" b="0" i="0" dirty="0">
                <a:solidFill>
                  <a:srgbClr val="122733"/>
                </a:solidFill>
                <a:effectLst/>
                <a:latin typeface="MarkOT-Regular"/>
              </a:rPr>
              <a:t>" </a:t>
            </a:r>
          </a:p>
          <a:p>
            <a:r>
              <a:rPr lang="nl-BE" dirty="0"/>
              <a:t>Bron: de inspecteur radio 2</a:t>
            </a:r>
            <a:endParaRPr lang="en-US" dirty="0"/>
          </a:p>
        </p:txBody>
      </p:sp>
      <p:sp>
        <p:nvSpPr>
          <p:cNvPr id="4" name="Tijdelijke aanduiding voor datum 3"/>
          <p:cNvSpPr>
            <a:spLocks noGrp="1"/>
          </p:cNvSpPr>
          <p:nvPr>
            <p:ph type="dt"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F95D69-BCF1-4FED-894F-024CB3A12698}" type="datetime1">
              <a:rPr kumimoji="0" lang="nl-BE"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18/03/2022</a:t>
            </a:fld>
            <a:endParaRPr kumimoji="0" lang="nl-BE"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ijdelijke aanduiding voor voettekst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kies "Lint › Invoegen › Tekst › Koptekst en voettekst" om hier de titel van de presentatie in te voegen.</a:t>
            </a:r>
            <a:endParaRPr kumimoji="0" lang="nl-BE"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Tijdelijke aanduiding voor dianumm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D3DA4B-36C4-4958-99F5-EDADE568466D}" type="slidenum">
              <a:rPr kumimoji="0" lang="nl-BE"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nl-BE"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624922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8.emf"/><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8.emf"/><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8.emf"/><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1997648"/>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3" orient="horz" pos="1132" userDrawn="1">
          <p15:clr>
            <a:srgbClr val="FBAE40"/>
          </p15:clr>
        </p15:guide>
        <p15:guide id="4" orient="horz" pos="4087" userDrawn="1">
          <p15:clr>
            <a:srgbClr val="FBAE40"/>
          </p15:clr>
        </p15:guide>
        <p15:guide id="5" pos="427" userDrawn="1">
          <p15:clr>
            <a:srgbClr val="FBAE40"/>
          </p15:clr>
        </p15:guide>
        <p15:guide id="6" pos="4325"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en-US"/>
          </a:p>
        </p:txBody>
      </p:sp>
      <p:sp>
        <p:nvSpPr>
          <p:cNvPr id="3" name="Tijdelijke aanduiding voor inhoud 2"/>
          <p:cNvSpPr>
            <a:spLocks noGrp="1"/>
          </p:cNvSpPr>
          <p:nvPr>
            <p:ph idx="1"/>
          </p:nvPr>
        </p:nvSpPr>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4" name="Tijdelijke aanduiding voor datum 3"/>
          <p:cNvSpPr>
            <a:spLocks noGrp="1"/>
          </p:cNvSpPr>
          <p:nvPr>
            <p:ph type="dt" sz="half" idx="10"/>
          </p:nvPr>
        </p:nvSpPr>
        <p:spPr/>
        <p:txBody>
          <a:bodyPr/>
          <a:lstStyle/>
          <a:p>
            <a:fld id="{F6FA8F70-0656-4730-A0EB-E9055DA4AC27}" type="datetimeFigureOut">
              <a:rPr lang="en-US" smtClean="0"/>
              <a:t>3/18/2022</a:t>
            </a:fld>
            <a:endParaRPr lang="en-US"/>
          </a:p>
        </p:txBody>
      </p:sp>
      <p:sp>
        <p:nvSpPr>
          <p:cNvPr id="5" name="Tijdelijke aanduiding voor voettekst 4"/>
          <p:cNvSpPr>
            <a:spLocks noGrp="1"/>
          </p:cNvSpPr>
          <p:nvPr>
            <p:ph type="ftr" sz="quarter" idx="11"/>
          </p:nvPr>
        </p:nvSpPr>
        <p:spPr/>
        <p:txBody>
          <a:bodyPr/>
          <a:lstStyle/>
          <a:p>
            <a:endParaRPr lang="en-US"/>
          </a:p>
        </p:txBody>
      </p:sp>
      <p:sp>
        <p:nvSpPr>
          <p:cNvPr id="6" name="Tijdelijke aanduiding voor dianummer 5"/>
          <p:cNvSpPr>
            <a:spLocks noGrp="1"/>
          </p:cNvSpPr>
          <p:nvPr>
            <p:ph type="sldNum" sz="quarter" idx="12"/>
          </p:nvPr>
        </p:nvSpPr>
        <p:spPr/>
        <p:txBody>
          <a:bodyPr/>
          <a:lstStyle/>
          <a:p>
            <a:fld id="{384F8AF1-9D64-4E90-AF53-B7663D1AA7DB}" type="slidenum">
              <a:rPr lang="en-US" smtClean="0"/>
              <a:t>‹nr.›</a:t>
            </a:fld>
            <a:endParaRPr lang="en-US"/>
          </a:p>
        </p:txBody>
      </p:sp>
    </p:spTree>
    <p:extLst>
      <p:ext uri="{BB962C8B-B14F-4D97-AF65-F5344CB8AC3E}">
        <p14:creationId xmlns:p14="http://schemas.microsoft.com/office/powerpoint/2010/main" val="10815787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623888" y="1709738"/>
            <a:ext cx="7886700" cy="2852737"/>
          </a:xfrm>
        </p:spPr>
        <p:txBody>
          <a:bodyPr anchor="b"/>
          <a:lstStyle>
            <a:lvl1pPr>
              <a:defRPr sz="6000"/>
            </a:lvl1pPr>
          </a:lstStyle>
          <a:p>
            <a:r>
              <a:rPr lang="nl-NL" smtClean="0"/>
              <a:t>Klik om de stijl te bewerken</a:t>
            </a:r>
            <a:endParaRPr lang="en-US"/>
          </a:p>
        </p:txBody>
      </p:sp>
      <p:sp>
        <p:nvSpPr>
          <p:cNvPr id="3" name="Tijdelijke aanduiding voor tekst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smtClean="0"/>
              <a:t>Tekststijl van het model bewerken</a:t>
            </a:r>
          </a:p>
        </p:txBody>
      </p:sp>
      <p:sp>
        <p:nvSpPr>
          <p:cNvPr id="4" name="Tijdelijke aanduiding voor datum 3"/>
          <p:cNvSpPr>
            <a:spLocks noGrp="1"/>
          </p:cNvSpPr>
          <p:nvPr>
            <p:ph type="dt" sz="half" idx="10"/>
          </p:nvPr>
        </p:nvSpPr>
        <p:spPr/>
        <p:txBody>
          <a:bodyPr/>
          <a:lstStyle/>
          <a:p>
            <a:fld id="{F6FA8F70-0656-4730-A0EB-E9055DA4AC27}" type="datetimeFigureOut">
              <a:rPr lang="en-US" smtClean="0"/>
              <a:t>3/18/2022</a:t>
            </a:fld>
            <a:endParaRPr lang="en-US"/>
          </a:p>
        </p:txBody>
      </p:sp>
      <p:sp>
        <p:nvSpPr>
          <p:cNvPr id="5" name="Tijdelijke aanduiding voor voettekst 4"/>
          <p:cNvSpPr>
            <a:spLocks noGrp="1"/>
          </p:cNvSpPr>
          <p:nvPr>
            <p:ph type="ftr" sz="quarter" idx="11"/>
          </p:nvPr>
        </p:nvSpPr>
        <p:spPr/>
        <p:txBody>
          <a:bodyPr/>
          <a:lstStyle/>
          <a:p>
            <a:endParaRPr lang="en-US"/>
          </a:p>
        </p:txBody>
      </p:sp>
      <p:sp>
        <p:nvSpPr>
          <p:cNvPr id="6" name="Tijdelijke aanduiding voor dianummer 5"/>
          <p:cNvSpPr>
            <a:spLocks noGrp="1"/>
          </p:cNvSpPr>
          <p:nvPr>
            <p:ph type="sldNum" sz="quarter" idx="12"/>
          </p:nvPr>
        </p:nvSpPr>
        <p:spPr/>
        <p:txBody>
          <a:bodyPr/>
          <a:lstStyle/>
          <a:p>
            <a:fld id="{384F8AF1-9D64-4E90-AF53-B7663D1AA7DB}" type="slidenum">
              <a:rPr lang="en-US" smtClean="0"/>
              <a:t>‹nr.›</a:t>
            </a:fld>
            <a:endParaRPr lang="en-US"/>
          </a:p>
        </p:txBody>
      </p:sp>
    </p:spTree>
    <p:extLst>
      <p:ext uri="{BB962C8B-B14F-4D97-AF65-F5344CB8AC3E}">
        <p14:creationId xmlns:p14="http://schemas.microsoft.com/office/powerpoint/2010/main" val="39189408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en-US"/>
          </a:p>
        </p:txBody>
      </p:sp>
      <p:sp>
        <p:nvSpPr>
          <p:cNvPr id="3" name="Tijdelijke aanduiding voor inhoud 2"/>
          <p:cNvSpPr>
            <a:spLocks noGrp="1"/>
          </p:cNvSpPr>
          <p:nvPr>
            <p:ph sz="half" idx="1"/>
          </p:nvPr>
        </p:nvSpPr>
        <p:spPr>
          <a:xfrm>
            <a:off x="628650" y="1825625"/>
            <a:ext cx="3867150" cy="4351338"/>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4" name="Tijdelijke aanduiding voor inhoud 3"/>
          <p:cNvSpPr>
            <a:spLocks noGrp="1"/>
          </p:cNvSpPr>
          <p:nvPr>
            <p:ph sz="half" idx="2"/>
          </p:nvPr>
        </p:nvSpPr>
        <p:spPr>
          <a:xfrm>
            <a:off x="4648200" y="1825625"/>
            <a:ext cx="3867150" cy="4351338"/>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5" name="Tijdelijke aanduiding voor datum 4"/>
          <p:cNvSpPr>
            <a:spLocks noGrp="1"/>
          </p:cNvSpPr>
          <p:nvPr>
            <p:ph type="dt" sz="half" idx="10"/>
          </p:nvPr>
        </p:nvSpPr>
        <p:spPr/>
        <p:txBody>
          <a:bodyPr/>
          <a:lstStyle/>
          <a:p>
            <a:fld id="{F6FA8F70-0656-4730-A0EB-E9055DA4AC27}" type="datetimeFigureOut">
              <a:rPr lang="en-US" smtClean="0"/>
              <a:t>3/18/2022</a:t>
            </a:fld>
            <a:endParaRPr lang="en-US"/>
          </a:p>
        </p:txBody>
      </p:sp>
      <p:sp>
        <p:nvSpPr>
          <p:cNvPr id="6" name="Tijdelijke aanduiding voor voettekst 5"/>
          <p:cNvSpPr>
            <a:spLocks noGrp="1"/>
          </p:cNvSpPr>
          <p:nvPr>
            <p:ph type="ftr" sz="quarter" idx="11"/>
          </p:nvPr>
        </p:nvSpPr>
        <p:spPr/>
        <p:txBody>
          <a:bodyPr/>
          <a:lstStyle/>
          <a:p>
            <a:endParaRPr lang="en-US"/>
          </a:p>
        </p:txBody>
      </p:sp>
      <p:sp>
        <p:nvSpPr>
          <p:cNvPr id="7" name="Tijdelijke aanduiding voor dianummer 6"/>
          <p:cNvSpPr>
            <a:spLocks noGrp="1"/>
          </p:cNvSpPr>
          <p:nvPr>
            <p:ph type="sldNum" sz="quarter" idx="12"/>
          </p:nvPr>
        </p:nvSpPr>
        <p:spPr/>
        <p:txBody>
          <a:bodyPr/>
          <a:lstStyle/>
          <a:p>
            <a:fld id="{384F8AF1-9D64-4E90-AF53-B7663D1AA7DB}" type="slidenum">
              <a:rPr lang="en-US" smtClean="0"/>
              <a:t>‹nr.›</a:t>
            </a:fld>
            <a:endParaRPr lang="en-US"/>
          </a:p>
        </p:txBody>
      </p:sp>
    </p:spTree>
    <p:extLst>
      <p:ext uri="{BB962C8B-B14F-4D97-AF65-F5344CB8AC3E}">
        <p14:creationId xmlns:p14="http://schemas.microsoft.com/office/powerpoint/2010/main" val="22170412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630238" y="365125"/>
            <a:ext cx="7886700" cy="1325563"/>
          </a:xfrm>
        </p:spPr>
        <p:txBody>
          <a:bodyPr/>
          <a:lstStyle/>
          <a:p>
            <a:r>
              <a:rPr lang="nl-NL" smtClean="0"/>
              <a:t>Klik om de stijl te bewerken</a:t>
            </a:r>
            <a:endParaRPr lang="en-US"/>
          </a:p>
        </p:txBody>
      </p:sp>
      <p:sp>
        <p:nvSpPr>
          <p:cNvPr id="3" name="Tijdelijke aanduiding voor tekst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Tekststijl van het model bewerken</a:t>
            </a:r>
          </a:p>
        </p:txBody>
      </p:sp>
      <p:sp>
        <p:nvSpPr>
          <p:cNvPr id="4" name="Tijdelijke aanduiding voor inhoud 3"/>
          <p:cNvSpPr>
            <a:spLocks noGrp="1"/>
          </p:cNvSpPr>
          <p:nvPr>
            <p:ph sz="half" idx="2"/>
          </p:nvPr>
        </p:nvSpPr>
        <p:spPr>
          <a:xfrm>
            <a:off x="630238" y="2505075"/>
            <a:ext cx="3868737" cy="3684588"/>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5" name="Tijdelijke aanduiding voor tekst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Tekststijl van het model bewerken</a:t>
            </a:r>
          </a:p>
        </p:txBody>
      </p:sp>
      <p:sp>
        <p:nvSpPr>
          <p:cNvPr id="6" name="Tijdelijke aanduiding voor inhoud 5"/>
          <p:cNvSpPr>
            <a:spLocks noGrp="1"/>
          </p:cNvSpPr>
          <p:nvPr>
            <p:ph sz="quarter" idx="4"/>
          </p:nvPr>
        </p:nvSpPr>
        <p:spPr>
          <a:xfrm>
            <a:off x="4629150" y="2505075"/>
            <a:ext cx="3887788" cy="3684588"/>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7" name="Tijdelijke aanduiding voor datum 6"/>
          <p:cNvSpPr>
            <a:spLocks noGrp="1"/>
          </p:cNvSpPr>
          <p:nvPr>
            <p:ph type="dt" sz="half" idx="10"/>
          </p:nvPr>
        </p:nvSpPr>
        <p:spPr/>
        <p:txBody>
          <a:bodyPr/>
          <a:lstStyle/>
          <a:p>
            <a:fld id="{F6FA8F70-0656-4730-A0EB-E9055DA4AC27}" type="datetimeFigureOut">
              <a:rPr lang="en-US" smtClean="0"/>
              <a:t>3/18/2022</a:t>
            </a:fld>
            <a:endParaRPr lang="en-US"/>
          </a:p>
        </p:txBody>
      </p:sp>
      <p:sp>
        <p:nvSpPr>
          <p:cNvPr id="8" name="Tijdelijke aanduiding voor voettekst 7"/>
          <p:cNvSpPr>
            <a:spLocks noGrp="1"/>
          </p:cNvSpPr>
          <p:nvPr>
            <p:ph type="ftr" sz="quarter" idx="11"/>
          </p:nvPr>
        </p:nvSpPr>
        <p:spPr/>
        <p:txBody>
          <a:bodyPr/>
          <a:lstStyle/>
          <a:p>
            <a:endParaRPr lang="en-US"/>
          </a:p>
        </p:txBody>
      </p:sp>
      <p:sp>
        <p:nvSpPr>
          <p:cNvPr id="9" name="Tijdelijke aanduiding voor dianummer 8"/>
          <p:cNvSpPr>
            <a:spLocks noGrp="1"/>
          </p:cNvSpPr>
          <p:nvPr>
            <p:ph type="sldNum" sz="quarter" idx="12"/>
          </p:nvPr>
        </p:nvSpPr>
        <p:spPr/>
        <p:txBody>
          <a:bodyPr/>
          <a:lstStyle/>
          <a:p>
            <a:fld id="{384F8AF1-9D64-4E90-AF53-B7663D1AA7DB}" type="slidenum">
              <a:rPr lang="en-US" smtClean="0"/>
              <a:t>‹nr.›</a:t>
            </a:fld>
            <a:endParaRPr lang="en-US"/>
          </a:p>
        </p:txBody>
      </p:sp>
    </p:spTree>
    <p:extLst>
      <p:ext uri="{BB962C8B-B14F-4D97-AF65-F5344CB8AC3E}">
        <p14:creationId xmlns:p14="http://schemas.microsoft.com/office/powerpoint/2010/main" val="8450929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en-US"/>
          </a:p>
        </p:txBody>
      </p:sp>
      <p:sp>
        <p:nvSpPr>
          <p:cNvPr id="3" name="Tijdelijke aanduiding voor datum 2"/>
          <p:cNvSpPr>
            <a:spLocks noGrp="1"/>
          </p:cNvSpPr>
          <p:nvPr>
            <p:ph type="dt" sz="half" idx="10"/>
          </p:nvPr>
        </p:nvSpPr>
        <p:spPr/>
        <p:txBody>
          <a:bodyPr/>
          <a:lstStyle/>
          <a:p>
            <a:fld id="{F6FA8F70-0656-4730-A0EB-E9055DA4AC27}" type="datetimeFigureOut">
              <a:rPr lang="en-US" smtClean="0"/>
              <a:t>3/18/2022</a:t>
            </a:fld>
            <a:endParaRPr lang="en-US"/>
          </a:p>
        </p:txBody>
      </p:sp>
      <p:sp>
        <p:nvSpPr>
          <p:cNvPr id="4" name="Tijdelijke aanduiding voor voettekst 3"/>
          <p:cNvSpPr>
            <a:spLocks noGrp="1"/>
          </p:cNvSpPr>
          <p:nvPr>
            <p:ph type="ftr" sz="quarter" idx="11"/>
          </p:nvPr>
        </p:nvSpPr>
        <p:spPr/>
        <p:txBody>
          <a:bodyPr/>
          <a:lstStyle/>
          <a:p>
            <a:endParaRPr lang="en-US"/>
          </a:p>
        </p:txBody>
      </p:sp>
      <p:sp>
        <p:nvSpPr>
          <p:cNvPr id="5" name="Tijdelijke aanduiding voor dianummer 4"/>
          <p:cNvSpPr>
            <a:spLocks noGrp="1"/>
          </p:cNvSpPr>
          <p:nvPr>
            <p:ph type="sldNum" sz="quarter" idx="12"/>
          </p:nvPr>
        </p:nvSpPr>
        <p:spPr/>
        <p:txBody>
          <a:bodyPr/>
          <a:lstStyle/>
          <a:p>
            <a:fld id="{384F8AF1-9D64-4E90-AF53-B7663D1AA7DB}" type="slidenum">
              <a:rPr lang="en-US" smtClean="0"/>
              <a:t>‹nr.›</a:t>
            </a:fld>
            <a:endParaRPr lang="en-US"/>
          </a:p>
        </p:txBody>
      </p:sp>
    </p:spTree>
    <p:extLst>
      <p:ext uri="{BB962C8B-B14F-4D97-AF65-F5344CB8AC3E}">
        <p14:creationId xmlns:p14="http://schemas.microsoft.com/office/powerpoint/2010/main" val="42010954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F6FA8F70-0656-4730-A0EB-E9055DA4AC27}" type="datetimeFigureOut">
              <a:rPr lang="en-US" smtClean="0"/>
              <a:t>3/18/2022</a:t>
            </a:fld>
            <a:endParaRPr lang="en-US"/>
          </a:p>
        </p:txBody>
      </p:sp>
      <p:sp>
        <p:nvSpPr>
          <p:cNvPr id="3" name="Tijdelijke aanduiding voor voettekst 2"/>
          <p:cNvSpPr>
            <a:spLocks noGrp="1"/>
          </p:cNvSpPr>
          <p:nvPr>
            <p:ph type="ftr" sz="quarter" idx="11"/>
          </p:nvPr>
        </p:nvSpPr>
        <p:spPr/>
        <p:txBody>
          <a:bodyPr/>
          <a:lstStyle/>
          <a:p>
            <a:endParaRPr lang="en-US"/>
          </a:p>
        </p:txBody>
      </p:sp>
      <p:sp>
        <p:nvSpPr>
          <p:cNvPr id="4" name="Tijdelijke aanduiding voor dianummer 3"/>
          <p:cNvSpPr>
            <a:spLocks noGrp="1"/>
          </p:cNvSpPr>
          <p:nvPr>
            <p:ph type="sldNum" sz="quarter" idx="12"/>
          </p:nvPr>
        </p:nvSpPr>
        <p:spPr/>
        <p:txBody>
          <a:bodyPr/>
          <a:lstStyle/>
          <a:p>
            <a:fld id="{384F8AF1-9D64-4E90-AF53-B7663D1AA7DB}" type="slidenum">
              <a:rPr lang="en-US" smtClean="0"/>
              <a:t>‹nr.›</a:t>
            </a:fld>
            <a:endParaRPr lang="en-US"/>
          </a:p>
        </p:txBody>
      </p:sp>
    </p:spTree>
    <p:extLst>
      <p:ext uri="{BB962C8B-B14F-4D97-AF65-F5344CB8AC3E}">
        <p14:creationId xmlns:p14="http://schemas.microsoft.com/office/powerpoint/2010/main" val="879436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30238" y="457200"/>
            <a:ext cx="2949575" cy="1600200"/>
          </a:xfrm>
        </p:spPr>
        <p:txBody>
          <a:bodyPr anchor="b"/>
          <a:lstStyle>
            <a:lvl1pPr>
              <a:defRPr sz="3200"/>
            </a:lvl1pPr>
          </a:lstStyle>
          <a:p>
            <a:r>
              <a:rPr lang="nl-NL" smtClean="0"/>
              <a:t>Klik om de stijl te bewerken</a:t>
            </a:r>
            <a:endParaRPr lang="en-US"/>
          </a:p>
        </p:txBody>
      </p:sp>
      <p:sp>
        <p:nvSpPr>
          <p:cNvPr id="3" name="Tijdelijke aanduiding voor inhoud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4" name="Tijdelijke aanduiding voor tekst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Tekststijl van het model bewerken</a:t>
            </a:r>
          </a:p>
        </p:txBody>
      </p:sp>
      <p:sp>
        <p:nvSpPr>
          <p:cNvPr id="5" name="Tijdelijke aanduiding voor datum 4"/>
          <p:cNvSpPr>
            <a:spLocks noGrp="1"/>
          </p:cNvSpPr>
          <p:nvPr>
            <p:ph type="dt" sz="half" idx="10"/>
          </p:nvPr>
        </p:nvSpPr>
        <p:spPr/>
        <p:txBody>
          <a:bodyPr/>
          <a:lstStyle/>
          <a:p>
            <a:fld id="{F6FA8F70-0656-4730-A0EB-E9055DA4AC27}" type="datetimeFigureOut">
              <a:rPr lang="en-US" smtClean="0"/>
              <a:t>3/18/2022</a:t>
            </a:fld>
            <a:endParaRPr lang="en-US"/>
          </a:p>
        </p:txBody>
      </p:sp>
      <p:sp>
        <p:nvSpPr>
          <p:cNvPr id="6" name="Tijdelijke aanduiding voor voettekst 5"/>
          <p:cNvSpPr>
            <a:spLocks noGrp="1"/>
          </p:cNvSpPr>
          <p:nvPr>
            <p:ph type="ftr" sz="quarter" idx="11"/>
          </p:nvPr>
        </p:nvSpPr>
        <p:spPr/>
        <p:txBody>
          <a:bodyPr/>
          <a:lstStyle/>
          <a:p>
            <a:endParaRPr lang="en-US"/>
          </a:p>
        </p:txBody>
      </p:sp>
      <p:sp>
        <p:nvSpPr>
          <p:cNvPr id="7" name="Tijdelijke aanduiding voor dianummer 6"/>
          <p:cNvSpPr>
            <a:spLocks noGrp="1"/>
          </p:cNvSpPr>
          <p:nvPr>
            <p:ph type="sldNum" sz="quarter" idx="12"/>
          </p:nvPr>
        </p:nvSpPr>
        <p:spPr/>
        <p:txBody>
          <a:bodyPr/>
          <a:lstStyle/>
          <a:p>
            <a:fld id="{384F8AF1-9D64-4E90-AF53-B7663D1AA7DB}" type="slidenum">
              <a:rPr lang="en-US" smtClean="0"/>
              <a:t>‹nr.›</a:t>
            </a:fld>
            <a:endParaRPr lang="en-US"/>
          </a:p>
        </p:txBody>
      </p:sp>
    </p:spTree>
    <p:extLst>
      <p:ext uri="{BB962C8B-B14F-4D97-AF65-F5344CB8AC3E}">
        <p14:creationId xmlns:p14="http://schemas.microsoft.com/office/powerpoint/2010/main" val="17810131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30238" y="457200"/>
            <a:ext cx="2949575" cy="1600200"/>
          </a:xfrm>
        </p:spPr>
        <p:txBody>
          <a:bodyPr anchor="b"/>
          <a:lstStyle>
            <a:lvl1pPr>
              <a:defRPr sz="3200"/>
            </a:lvl1pPr>
          </a:lstStyle>
          <a:p>
            <a:r>
              <a:rPr lang="nl-NL" smtClean="0"/>
              <a:t>Klik om de stijl te bewerken</a:t>
            </a:r>
            <a:endParaRPr lang="en-US"/>
          </a:p>
        </p:txBody>
      </p:sp>
      <p:sp>
        <p:nvSpPr>
          <p:cNvPr id="3" name="Tijdelijke aanduiding voor afbeelding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ijdelijke aanduiding voor tekst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Tekststijl van het model bewerken</a:t>
            </a:r>
          </a:p>
        </p:txBody>
      </p:sp>
      <p:sp>
        <p:nvSpPr>
          <p:cNvPr id="5" name="Tijdelijke aanduiding voor datum 4"/>
          <p:cNvSpPr>
            <a:spLocks noGrp="1"/>
          </p:cNvSpPr>
          <p:nvPr>
            <p:ph type="dt" sz="half" idx="10"/>
          </p:nvPr>
        </p:nvSpPr>
        <p:spPr/>
        <p:txBody>
          <a:bodyPr/>
          <a:lstStyle/>
          <a:p>
            <a:fld id="{F6FA8F70-0656-4730-A0EB-E9055DA4AC27}" type="datetimeFigureOut">
              <a:rPr lang="en-US" smtClean="0"/>
              <a:t>3/18/2022</a:t>
            </a:fld>
            <a:endParaRPr lang="en-US"/>
          </a:p>
        </p:txBody>
      </p:sp>
      <p:sp>
        <p:nvSpPr>
          <p:cNvPr id="6" name="Tijdelijke aanduiding voor voettekst 5"/>
          <p:cNvSpPr>
            <a:spLocks noGrp="1"/>
          </p:cNvSpPr>
          <p:nvPr>
            <p:ph type="ftr" sz="quarter" idx="11"/>
          </p:nvPr>
        </p:nvSpPr>
        <p:spPr/>
        <p:txBody>
          <a:bodyPr/>
          <a:lstStyle/>
          <a:p>
            <a:endParaRPr lang="en-US"/>
          </a:p>
        </p:txBody>
      </p:sp>
      <p:sp>
        <p:nvSpPr>
          <p:cNvPr id="7" name="Tijdelijke aanduiding voor dianummer 6"/>
          <p:cNvSpPr>
            <a:spLocks noGrp="1"/>
          </p:cNvSpPr>
          <p:nvPr>
            <p:ph type="sldNum" sz="quarter" idx="12"/>
          </p:nvPr>
        </p:nvSpPr>
        <p:spPr/>
        <p:txBody>
          <a:bodyPr/>
          <a:lstStyle/>
          <a:p>
            <a:fld id="{384F8AF1-9D64-4E90-AF53-B7663D1AA7DB}" type="slidenum">
              <a:rPr lang="en-US" smtClean="0"/>
              <a:t>‹nr.›</a:t>
            </a:fld>
            <a:endParaRPr lang="en-US"/>
          </a:p>
        </p:txBody>
      </p:sp>
    </p:spTree>
    <p:extLst>
      <p:ext uri="{BB962C8B-B14F-4D97-AF65-F5344CB8AC3E}">
        <p14:creationId xmlns:p14="http://schemas.microsoft.com/office/powerpoint/2010/main" val="15864316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en-US"/>
          </a:p>
        </p:txBody>
      </p:sp>
      <p:sp>
        <p:nvSpPr>
          <p:cNvPr id="3" name="Tijdelijke aanduiding voor verticale tekst 2"/>
          <p:cNvSpPr>
            <a:spLocks noGrp="1"/>
          </p:cNvSpPr>
          <p:nvPr>
            <p:ph type="body" orient="vert" idx="1"/>
          </p:nvPr>
        </p:nvSpPr>
        <p:spPr/>
        <p:txBody>
          <a:bodyPr vert="eaVert"/>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4" name="Tijdelijke aanduiding voor datum 3"/>
          <p:cNvSpPr>
            <a:spLocks noGrp="1"/>
          </p:cNvSpPr>
          <p:nvPr>
            <p:ph type="dt" sz="half" idx="10"/>
          </p:nvPr>
        </p:nvSpPr>
        <p:spPr/>
        <p:txBody>
          <a:bodyPr/>
          <a:lstStyle/>
          <a:p>
            <a:fld id="{F6FA8F70-0656-4730-A0EB-E9055DA4AC27}" type="datetimeFigureOut">
              <a:rPr lang="en-US" smtClean="0"/>
              <a:t>3/18/2022</a:t>
            </a:fld>
            <a:endParaRPr lang="en-US"/>
          </a:p>
        </p:txBody>
      </p:sp>
      <p:sp>
        <p:nvSpPr>
          <p:cNvPr id="5" name="Tijdelijke aanduiding voor voettekst 4"/>
          <p:cNvSpPr>
            <a:spLocks noGrp="1"/>
          </p:cNvSpPr>
          <p:nvPr>
            <p:ph type="ftr" sz="quarter" idx="11"/>
          </p:nvPr>
        </p:nvSpPr>
        <p:spPr/>
        <p:txBody>
          <a:bodyPr/>
          <a:lstStyle/>
          <a:p>
            <a:endParaRPr lang="en-US"/>
          </a:p>
        </p:txBody>
      </p:sp>
      <p:sp>
        <p:nvSpPr>
          <p:cNvPr id="6" name="Tijdelijke aanduiding voor dianummer 5"/>
          <p:cNvSpPr>
            <a:spLocks noGrp="1"/>
          </p:cNvSpPr>
          <p:nvPr>
            <p:ph type="sldNum" sz="quarter" idx="12"/>
          </p:nvPr>
        </p:nvSpPr>
        <p:spPr/>
        <p:txBody>
          <a:bodyPr/>
          <a:lstStyle/>
          <a:p>
            <a:fld id="{384F8AF1-9D64-4E90-AF53-B7663D1AA7DB}" type="slidenum">
              <a:rPr lang="en-US" smtClean="0"/>
              <a:t>‹nr.›</a:t>
            </a:fld>
            <a:endParaRPr lang="en-US"/>
          </a:p>
        </p:txBody>
      </p:sp>
    </p:spTree>
    <p:extLst>
      <p:ext uri="{BB962C8B-B14F-4D97-AF65-F5344CB8AC3E}">
        <p14:creationId xmlns:p14="http://schemas.microsoft.com/office/powerpoint/2010/main" val="317236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543675" y="365125"/>
            <a:ext cx="1971675" cy="5811838"/>
          </a:xfrm>
        </p:spPr>
        <p:txBody>
          <a:bodyPr vert="eaVert"/>
          <a:lstStyle/>
          <a:p>
            <a:r>
              <a:rPr lang="nl-NL" smtClean="0"/>
              <a:t>Klik om de stijl te bewerken</a:t>
            </a:r>
            <a:endParaRPr lang="en-US"/>
          </a:p>
        </p:txBody>
      </p:sp>
      <p:sp>
        <p:nvSpPr>
          <p:cNvPr id="3" name="Tijdelijke aanduiding voor verticale tekst 2"/>
          <p:cNvSpPr>
            <a:spLocks noGrp="1"/>
          </p:cNvSpPr>
          <p:nvPr>
            <p:ph type="body" orient="vert" idx="1"/>
          </p:nvPr>
        </p:nvSpPr>
        <p:spPr>
          <a:xfrm>
            <a:off x="628650" y="365125"/>
            <a:ext cx="5762625" cy="5811838"/>
          </a:xfrm>
        </p:spPr>
        <p:txBody>
          <a:bodyPr vert="eaVert"/>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4" name="Tijdelijke aanduiding voor datum 3"/>
          <p:cNvSpPr>
            <a:spLocks noGrp="1"/>
          </p:cNvSpPr>
          <p:nvPr>
            <p:ph type="dt" sz="half" idx="10"/>
          </p:nvPr>
        </p:nvSpPr>
        <p:spPr/>
        <p:txBody>
          <a:bodyPr/>
          <a:lstStyle/>
          <a:p>
            <a:fld id="{F6FA8F70-0656-4730-A0EB-E9055DA4AC27}" type="datetimeFigureOut">
              <a:rPr lang="en-US" smtClean="0"/>
              <a:t>3/18/2022</a:t>
            </a:fld>
            <a:endParaRPr lang="en-US"/>
          </a:p>
        </p:txBody>
      </p:sp>
      <p:sp>
        <p:nvSpPr>
          <p:cNvPr id="5" name="Tijdelijke aanduiding voor voettekst 4"/>
          <p:cNvSpPr>
            <a:spLocks noGrp="1"/>
          </p:cNvSpPr>
          <p:nvPr>
            <p:ph type="ftr" sz="quarter" idx="11"/>
          </p:nvPr>
        </p:nvSpPr>
        <p:spPr/>
        <p:txBody>
          <a:bodyPr/>
          <a:lstStyle/>
          <a:p>
            <a:endParaRPr lang="en-US"/>
          </a:p>
        </p:txBody>
      </p:sp>
      <p:sp>
        <p:nvSpPr>
          <p:cNvPr id="6" name="Tijdelijke aanduiding voor dianummer 5"/>
          <p:cNvSpPr>
            <a:spLocks noGrp="1"/>
          </p:cNvSpPr>
          <p:nvPr>
            <p:ph type="sldNum" sz="quarter" idx="12"/>
          </p:nvPr>
        </p:nvSpPr>
        <p:spPr/>
        <p:txBody>
          <a:bodyPr/>
          <a:lstStyle/>
          <a:p>
            <a:fld id="{384F8AF1-9D64-4E90-AF53-B7663D1AA7DB}" type="slidenum">
              <a:rPr lang="en-US" smtClean="0"/>
              <a:t>‹nr.›</a:t>
            </a:fld>
            <a:endParaRPr lang="en-US"/>
          </a:p>
        </p:txBody>
      </p:sp>
    </p:spTree>
    <p:extLst>
      <p:ext uri="{BB962C8B-B14F-4D97-AF65-F5344CB8AC3E}">
        <p14:creationId xmlns:p14="http://schemas.microsoft.com/office/powerpoint/2010/main" val="9941781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 inhoud">
    <p:spTree>
      <p:nvGrpSpPr>
        <p:cNvPr id="1" name=""/>
        <p:cNvGrpSpPr/>
        <p:nvPr/>
      </p:nvGrpSpPr>
      <p:grpSpPr>
        <a:xfrm>
          <a:off x="0" y="0"/>
          <a:ext cx="0" cy="0"/>
          <a:chOff x="0" y="0"/>
          <a:chExt cx="0" cy="0"/>
        </a:xfrm>
      </p:grpSpPr>
      <p:pic>
        <p:nvPicPr>
          <p:cNvPr id="10" name="Afbeelding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73359" y="0"/>
            <a:ext cx="1870641" cy="6858000"/>
          </a:xfrm>
          <a:prstGeom prst="rect">
            <a:avLst/>
          </a:prstGeom>
        </p:spPr>
      </p:pic>
      <p:sp>
        <p:nvSpPr>
          <p:cNvPr id="3" name="Tijdelijke aanduiding voor inhoud 2"/>
          <p:cNvSpPr>
            <a:spLocks noGrp="1"/>
          </p:cNvSpPr>
          <p:nvPr>
            <p:ph idx="1"/>
          </p:nvPr>
        </p:nvSpPr>
        <p:spPr/>
        <p:txBody>
          <a:body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BE" dirty="0"/>
          </a:p>
        </p:txBody>
      </p:sp>
      <p:sp>
        <p:nvSpPr>
          <p:cNvPr id="4" name="Titel 3"/>
          <p:cNvSpPr>
            <a:spLocks noGrp="1"/>
          </p:cNvSpPr>
          <p:nvPr>
            <p:ph type="title"/>
          </p:nvPr>
        </p:nvSpPr>
        <p:spPr/>
        <p:txBody>
          <a:bodyPr/>
          <a:lstStyle/>
          <a:p>
            <a:r>
              <a:rPr lang="nl-NL" smtClean="0"/>
              <a:t>Klik om de stijl te bewerken</a:t>
            </a:r>
            <a:endParaRPr lang="nl-BE"/>
          </a:p>
        </p:txBody>
      </p:sp>
      <p:pic>
        <p:nvPicPr>
          <p:cNvPr id="5" name="Afbeelding 4"/>
          <p:cNvPicPr>
            <a:picLocks noChangeAspect="1"/>
          </p:cNvPicPr>
          <p:nvPr userDrawn="1"/>
        </p:nvPicPr>
        <p:blipFill>
          <a:blip r:embed="rId3"/>
          <a:stretch>
            <a:fillRect/>
          </a:stretch>
        </p:blipFill>
        <p:spPr>
          <a:xfrm>
            <a:off x="5582117" y="5957549"/>
            <a:ext cx="1661536" cy="686768"/>
          </a:xfrm>
          <a:prstGeom prst="rect">
            <a:avLst/>
          </a:prstGeom>
        </p:spPr>
      </p:pic>
      <p:pic>
        <p:nvPicPr>
          <p:cNvPr id="2" name="Afbeelding 1"/>
          <p:cNvPicPr>
            <a:picLocks noChangeAspect="1"/>
          </p:cNvPicPr>
          <p:nvPr userDrawn="1"/>
        </p:nvPicPr>
        <p:blipFill>
          <a:blip r:embed="rId4"/>
          <a:stretch>
            <a:fillRect/>
          </a:stretch>
        </p:blipFill>
        <p:spPr>
          <a:xfrm>
            <a:off x="3433144" y="5958603"/>
            <a:ext cx="1942857" cy="685714"/>
          </a:xfrm>
          <a:prstGeom prst="rect">
            <a:avLst/>
          </a:prstGeom>
        </p:spPr>
      </p:pic>
    </p:spTree>
    <p:extLst>
      <p:ext uri="{BB962C8B-B14F-4D97-AF65-F5344CB8AC3E}">
        <p14:creationId xmlns:p14="http://schemas.microsoft.com/office/powerpoint/2010/main" val="215979148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4" orient="horz" pos="4087" userDrawn="1">
          <p15:clr>
            <a:srgbClr val="FBAE40"/>
          </p15:clr>
        </p15:guide>
        <p15:guide id="5" pos="427" userDrawn="1">
          <p15:clr>
            <a:srgbClr val="FBAE40"/>
          </p15:clr>
        </p15:guide>
        <p15:guide id="6" pos="4325" userDrawn="1">
          <p15:clr>
            <a:srgbClr val="FBAE40"/>
          </p15:clr>
        </p15:guide>
        <p15:guide id="7" orient="horz" pos="1132"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el presentatie">
    <p:spTree>
      <p:nvGrpSpPr>
        <p:cNvPr id="1" name=""/>
        <p:cNvGrpSpPr/>
        <p:nvPr/>
      </p:nvGrpSpPr>
      <p:grpSpPr>
        <a:xfrm>
          <a:off x="0" y="0"/>
          <a:ext cx="0" cy="0"/>
          <a:chOff x="0" y="0"/>
          <a:chExt cx="0" cy="0"/>
        </a:xfrm>
      </p:grpSpPr>
      <p:pic>
        <p:nvPicPr>
          <p:cNvPr id="31" name="Afbeelding 3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882651"/>
            <a:ext cx="3938024" cy="969266"/>
          </a:xfrm>
          <a:prstGeom prst="rect">
            <a:avLst/>
          </a:prstGeom>
        </p:spPr>
      </p:pic>
      <p:pic>
        <p:nvPicPr>
          <p:cNvPr id="32" name="Afbeelding 3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69935" y="0"/>
            <a:ext cx="3074065" cy="6858000"/>
          </a:xfrm>
          <a:prstGeom prst="rect">
            <a:avLst/>
          </a:prstGeom>
        </p:spPr>
      </p:pic>
      <p:sp>
        <p:nvSpPr>
          <p:cNvPr id="2" name="Titel 1"/>
          <p:cNvSpPr>
            <a:spLocks noGrp="1"/>
          </p:cNvSpPr>
          <p:nvPr>
            <p:ph type="ctrTitle"/>
          </p:nvPr>
        </p:nvSpPr>
        <p:spPr>
          <a:xfrm>
            <a:off x="669128" y="500400"/>
            <a:ext cx="6181200" cy="1986372"/>
          </a:xfrm>
        </p:spPr>
        <p:txBody>
          <a:bodyPr anchor="b" anchorCtr="0">
            <a:normAutofit/>
          </a:bodyPr>
          <a:lstStyle>
            <a:lvl1pPr algn="l">
              <a:lnSpc>
                <a:spcPct val="101000"/>
              </a:lnSpc>
              <a:defRPr sz="4200">
                <a:solidFill>
                  <a:schemeClr val="bg1"/>
                </a:solidFill>
              </a:defRPr>
            </a:lvl1pPr>
          </a:lstStyle>
          <a:p>
            <a:r>
              <a:rPr lang="nl-NL" dirty="0" smtClean="0"/>
              <a:t>Klik om de stijl te bewerken</a:t>
            </a:r>
            <a:endParaRPr lang="nl-BE" dirty="0"/>
          </a:p>
        </p:txBody>
      </p:sp>
      <p:sp>
        <p:nvSpPr>
          <p:cNvPr id="3" name="Ondertitel 2"/>
          <p:cNvSpPr>
            <a:spLocks noGrp="1"/>
          </p:cNvSpPr>
          <p:nvPr>
            <p:ph type="subTitle" idx="1"/>
          </p:nvPr>
        </p:nvSpPr>
        <p:spPr>
          <a:xfrm>
            <a:off x="688176" y="2563810"/>
            <a:ext cx="6169824" cy="2317914"/>
          </a:xfrm>
        </p:spPr>
        <p:txBody>
          <a:bodyPr anchor="t" anchorCtr="0">
            <a:normAutofit/>
          </a:bodyPr>
          <a:lstStyle>
            <a:lvl1pPr marL="0" indent="0" algn="l">
              <a:lnSpc>
                <a:spcPct val="103000"/>
              </a:lnSpc>
              <a:buNone/>
              <a:defRPr sz="22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smtClean="0"/>
              <a:t>Klik om de ondertitelstijl van het model te bewerken</a:t>
            </a:r>
            <a:endParaRPr lang="nl-BE" dirty="0"/>
          </a:p>
        </p:txBody>
      </p:sp>
      <p:sp>
        <p:nvSpPr>
          <p:cNvPr id="14" name="Tijdelijke aanduiding voor tekst 13"/>
          <p:cNvSpPr>
            <a:spLocks noGrp="1"/>
          </p:cNvSpPr>
          <p:nvPr>
            <p:ph type="body" sz="quarter" idx="10" hasCustomPrompt="1"/>
          </p:nvPr>
        </p:nvSpPr>
        <p:spPr>
          <a:xfrm>
            <a:off x="697700" y="267497"/>
            <a:ext cx="4130182" cy="197507"/>
          </a:xfrm>
        </p:spPr>
        <p:txBody>
          <a:bodyPr anchor="t" anchorCtr="0">
            <a:noAutofit/>
          </a:bodyPr>
          <a:lstStyle>
            <a:lvl1pPr marL="0" indent="0" algn="l">
              <a:lnSpc>
                <a:spcPct val="100000"/>
              </a:lnSpc>
              <a:buNone/>
              <a:defRPr sz="1000" b="1" baseline="0">
                <a:solidFill>
                  <a:schemeClr val="accent1"/>
                </a:solidFill>
              </a:defRPr>
            </a:lvl1pPr>
            <a:lvl2pPr marL="0" indent="0">
              <a:lnSpc>
                <a:spcPct val="100000"/>
              </a:lnSpc>
              <a:spcBef>
                <a:spcPts val="0"/>
              </a:spcBef>
              <a:buNone/>
              <a:defRPr sz="1000" b="1">
                <a:solidFill>
                  <a:schemeClr val="accent1"/>
                </a:solidFill>
              </a:defRPr>
            </a:lvl2pPr>
            <a:lvl3pPr marL="0" indent="0">
              <a:lnSpc>
                <a:spcPct val="100000"/>
              </a:lnSpc>
              <a:spcBef>
                <a:spcPts val="0"/>
              </a:spcBef>
              <a:buNone/>
              <a:defRPr sz="1000" b="1">
                <a:solidFill>
                  <a:schemeClr val="accent1"/>
                </a:solidFill>
              </a:defRPr>
            </a:lvl3pPr>
            <a:lvl4pPr marL="0" indent="0">
              <a:lnSpc>
                <a:spcPct val="100000"/>
              </a:lnSpc>
              <a:spcBef>
                <a:spcPts val="0"/>
              </a:spcBef>
              <a:buNone/>
              <a:defRPr sz="1000" b="1">
                <a:solidFill>
                  <a:schemeClr val="accent1"/>
                </a:solidFill>
              </a:defRPr>
            </a:lvl4pPr>
            <a:lvl5pPr marL="0" indent="0">
              <a:lnSpc>
                <a:spcPct val="100000"/>
              </a:lnSpc>
              <a:spcBef>
                <a:spcPts val="0"/>
              </a:spcBef>
              <a:buNone/>
              <a:defRPr sz="1000" b="1">
                <a:solidFill>
                  <a:schemeClr val="accent1"/>
                </a:solidFill>
              </a:defRPr>
            </a:lvl5pPr>
          </a:lstStyle>
          <a:p>
            <a:pPr lvl="0"/>
            <a:r>
              <a:rPr lang="nl-NL" dirty="0" smtClean="0"/>
              <a:t>Klik om de datum in te voegen.</a:t>
            </a:r>
            <a:endParaRPr lang="nl-BE" dirty="0"/>
          </a:p>
        </p:txBody>
      </p:sp>
    </p:spTree>
    <p:extLst>
      <p:ext uri="{BB962C8B-B14F-4D97-AF65-F5344CB8AC3E}">
        <p14:creationId xmlns:p14="http://schemas.microsoft.com/office/powerpoint/2010/main" val="1545615553"/>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el presentatie + foto">
    <p:spTree>
      <p:nvGrpSpPr>
        <p:cNvPr id="1" name=""/>
        <p:cNvGrpSpPr/>
        <p:nvPr/>
      </p:nvGrpSpPr>
      <p:grpSpPr>
        <a:xfrm>
          <a:off x="0" y="0"/>
          <a:ext cx="0" cy="0"/>
          <a:chOff x="0" y="0"/>
          <a:chExt cx="0" cy="0"/>
        </a:xfrm>
      </p:grpSpPr>
      <p:pic>
        <p:nvPicPr>
          <p:cNvPr id="31" name="Afbeelding 3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882651"/>
            <a:ext cx="3938024" cy="969266"/>
          </a:xfrm>
          <a:prstGeom prst="rect">
            <a:avLst/>
          </a:prstGeom>
        </p:spPr>
      </p:pic>
      <p:sp>
        <p:nvSpPr>
          <p:cNvPr id="2" name="Titel 1"/>
          <p:cNvSpPr>
            <a:spLocks noGrp="1"/>
          </p:cNvSpPr>
          <p:nvPr>
            <p:ph type="ctrTitle"/>
          </p:nvPr>
        </p:nvSpPr>
        <p:spPr>
          <a:xfrm>
            <a:off x="669128" y="500400"/>
            <a:ext cx="4738072" cy="1987200"/>
          </a:xfrm>
        </p:spPr>
        <p:txBody>
          <a:bodyPr anchor="b" anchorCtr="0">
            <a:normAutofit/>
          </a:bodyPr>
          <a:lstStyle>
            <a:lvl1pPr algn="l">
              <a:lnSpc>
                <a:spcPct val="101000"/>
              </a:lnSpc>
              <a:defRPr sz="4200">
                <a:solidFill>
                  <a:schemeClr val="bg1"/>
                </a:solidFill>
              </a:defRPr>
            </a:lvl1pPr>
          </a:lstStyle>
          <a:p>
            <a:r>
              <a:rPr lang="nl-NL" dirty="0" smtClean="0"/>
              <a:t>Klik om de stijl te bewerken</a:t>
            </a:r>
            <a:endParaRPr lang="nl-BE" dirty="0"/>
          </a:p>
        </p:txBody>
      </p:sp>
      <p:sp>
        <p:nvSpPr>
          <p:cNvPr id="3" name="Ondertitel 2"/>
          <p:cNvSpPr>
            <a:spLocks noGrp="1"/>
          </p:cNvSpPr>
          <p:nvPr>
            <p:ph type="subTitle" idx="1"/>
          </p:nvPr>
        </p:nvSpPr>
        <p:spPr>
          <a:xfrm>
            <a:off x="688176" y="2563810"/>
            <a:ext cx="4719024" cy="2317914"/>
          </a:xfrm>
        </p:spPr>
        <p:txBody>
          <a:bodyPr anchor="t" anchorCtr="0">
            <a:normAutofit/>
          </a:bodyPr>
          <a:lstStyle>
            <a:lvl1pPr marL="0" indent="0" algn="l">
              <a:lnSpc>
                <a:spcPct val="103000"/>
              </a:lnSpc>
              <a:buNone/>
              <a:defRPr sz="22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smtClean="0"/>
              <a:t>Klik om de ondertitelstijl van het model te bewerken</a:t>
            </a:r>
            <a:endParaRPr lang="nl-BE" dirty="0"/>
          </a:p>
        </p:txBody>
      </p:sp>
      <p:sp>
        <p:nvSpPr>
          <p:cNvPr id="14" name="Tijdelijke aanduiding voor tekst 13"/>
          <p:cNvSpPr>
            <a:spLocks noGrp="1"/>
          </p:cNvSpPr>
          <p:nvPr>
            <p:ph type="body" sz="quarter" idx="10" hasCustomPrompt="1"/>
          </p:nvPr>
        </p:nvSpPr>
        <p:spPr>
          <a:xfrm>
            <a:off x="697700" y="267497"/>
            <a:ext cx="4130182" cy="197507"/>
          </a:xfrm>
        </p:spPr>
        <p:txBody>
          <a:bodyPr anchor="t" anchorCtr="0">
            <a:noAutofit/>
          </a:bodyPr>
          <a:lstStyle>
            <a:lvl1pPr marL="0" indent="0" algn="l">
              <a:lnSpc>
                <a:spcPct val="100000"/>
              </a:lnSpc>
              <a:buNone/>
              <a:defRPr sz="1000" b="1" baseline="0">
                <a:solidFill>
                  <a:schemeClr val="accent1"/>
                </a:solidFill>
              </a:defRPr>
            </a:lvl1pPr>
            <a:lvl2pPr marL="0" indent="0">
              <a:lnSpc>
                <a:spcPct val="100000"/>
              </a:lnSpc>
              <a:spcBef>
                <a:spcPts val="0"/>
              </a:spcBef>
              <a:buNone/>
              <a:defRPr sz="1000" b="1">
                <a:solidFill>
                  <a:schemeClr val="accent1"/>
                </a:solidFill>
              </a:defRPr>
            </a:lvl2pPr>
            <a:lvl3pPr marL="0" indent="0">
              <a:lnSpc>
                <a:spcPct val="100000"/>
              </a:lnSpc>
              <a:spcBef>
                <a:spcPts val="0"/>
              </a:spcBef>
              <a:buNone/>
              <a:defRPr sz="1000" b="1">
                <a:solidFill>
                  <a:schemeClr val="accent1"/>
                </a:solidFill>
              </a:defRPr>
            </a:lvl3pPr>
            <a:lvl4pPr marL="0" indent="0">
              <a:lnSpc>
                <a:spcPct val="100000"/>
              </a:lnSpc>
              <a:spcBef>
                <a:spcPts val="0"/>
              </a:spcBef>
              <a:buNone/>
              <a:defRPr sz="1000" b="1">
                <a:solidFill>
                  <a:schemeClr val="accent1"/>
                </a:solidFill>
              </a:defRPr>
            </a:lvl4pPr>
            <a:lvl5pPr marL="0" indent="0">
              <a:lnSpc>
                <a:spcPct val="100000"/>
              </a:lnSpc>
              <a:spcBef>
                <a:spcPts val="0"/>
              </a:spcBef>
              <a:buNone/>
              <a:defRPr sz="1000" b="1">
                <a:solidFill>
                  <a:schemeClr val="accent1"/>
                </a:solidFill>
              </a:defRPr>
            </a:lvl5pPr>
          </a:lstStyle>
          <a:p>
            <a:pPr lvl="0"/>
            <a:r>
              <a:rPr lang="nl-NL" dirty="0" smtClean="0"/>
              <a:t>Klik om de datum in te voegen.</a:t>
            </a:r>
            <a:endParaRPr lang="nl-BE" dirty="0"/>
          </a:p>
        </p:txBody>
      </p:sp>
      <p:sp>
        <p:nvSpPr>
          <p:cNvPr id="5" name="Tijdelijke aanduiding voor afbeelding 4"/>
          <p:cNvSpPr>
            <a:spLocks noGrp="1"/>
          </p:cNvSpPr>
          <p:nvPr>
            <p:ph type="pic" sz="quarter" idx="11" hasCustomPrompt="1"/>
          </p:nvPr>
        </p:nvSpPr>
        <p:spPr>
          <a:xfrm>
            <a:off x="6076328" y="0"/>
            <a:ext cx="3060000" cy="6851650"/>
          </a:xfrm>
        </p:spPr>
        <p:txBody>
          <a:bodyPr anchor="ctr" anchorCtr="0"/>
          <a:lstStyle>
            <a:lvl1pPr algn="ctr">
              <a:defRPr>
                <a:solidFill>
                  <a:schemeClr val="bg1"/>
                </a:solidFill>
              </a:defRPr>
            </a:lvl1pPr>
          </a:lstStyle>
          <a:p>
            <a:r>
              <a:rPr lang="nl-BE" dirty="0" smtClean="0"/>
              <a:t/>
            </a:r>
            <a:br>
              <a:rPr lang="nl-BE" dirty="0" smtClean="0"/>
            </a:br>
            <a:r>
              <a:rPr lang="nl-BE" dirty="0" smtClean="0"/>
              <a:t>Klik op dit pictogram</a:t>
            </a:r>
            <a:br>
              <a:rPr lang="nl-BE" dirty="0" smtClean="0"/>
            </a:br>
            <a:r>
              <a:rPr lang="nl-BE" dirty="0" smtClean="0"/>
              <a:t/>
            </a:r>
            <a:br>
              <a:rPr lang="nl-BE" dirty="0" smtClean="0"/>
            </a:br>
            <a:r>
              <a:rPr lang="nl-BE" dirty="0" smtClean="0"/>
              <a:t>om een afbeelding in te voegen.</a:t>
            </a:r>
            <a:endParaRPr lang="nl-BE" dirty="0"/>
          </a:p>
        </p:txBody>
      </p:sp>
      <p:sp>
        <p:nvSpPr>
          <p:cNvPr id="36" name="Tijdelijke aanduiding voor tekst 35"/>
          <p:cNvSpPr>
            <a:spLocks noGrp="1"/>
          </p:cNvSpPr>
          <p:nvPr>
            <p:ph type="body" sz="quarter" idx="12" hasCustomPrompt="1"/>
          </p:nvPr>
        </p:nvSpPr>
        <p:spPr>
          <a:xfrm>
            <a:off x="4039200" y="4370400"/>
            <a:ext cx="5666400" cy="2988000"/>
          </a:xfrm>
          <a:custGeom>
            <a:avLst/>
            <a:gdLst>
              <a:gd name="connsiteX0" fmla="*/ 0 w 5666400"/>
              <a:gd name="connsiteY0" fmla="*/ 0 h 2988000"/>
              <a:gd name="connsiteX1" fmla="*/ 820581 w 5666400"/>
              <a:gd name="connsiteY1" fmla="*/ 0 h 2988000"/>
              <a:gd name="connsiteX2" fmla="*/ 820581 w 5666400"/>
              <a:gd name="connsiteY2" fmla="*/ 553856 h 2988000"/>
              <a:gd name="connsiteX3" fmla="*/ 2967656 w 5666400"/>
              <a:gd name="connsiteY3" fmla="*/ 553856 h 2988000"/>
              <a:gd name="connsiteX4" fmla="*/ 2967656 w 5666400"/>
              <a:gd name="connsiteY4" fmla="*/ 1009674 h 2988000"/>
              <a:gd name="connsiteX5" fmla="*/ 5666400 w 5666400"/>
              <a:gd name="connsiteY5" fmla="*/ 1009674 h 2988000"/>
              <a:gd name="connsiteX6" fmla="*/ 5666400 w 5666400"/>
              <a:gd name="connsiteY6" fmla="*/ 2988000 h 2988000"/>
              <a:gd name="connsiteX7" fmla="*/ 0 w 5666400"/>
              <a:gd name="connsiteY7" fmla="*/ 2988000 h 298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66400" h="2988000">
                <a:moveTo>
                  <a:pt x="0" y="0"/>
                </a:moveTo>
                <a:lnTo>
                  <a:pt x="820581" y="0"/>
                </a:lnTo>
                <a:lnTo>
                  <a:pt x="820581" y="553856"/>
                </a:lnTo>
                <a:lnTo>
                  <a:pt x="2967656" y="553856"/>
                </a:lnTo>
                <a:lnTo>
                  <a:pt x="2967656" y="1009674"/>
                </a:lnTo>
                <a:lnTo>
                  <a:pt x="5666400" y="1009674"/>
                </a:lnTo>
                <a:lnTo>
                  <a:pt x="5666400" y="2988000"/>
                </a:lnTo>
                <a:lnTo>
                  <a:pt x="0" y="2988000"/>
                </a:lnTo>
                <a:close/>
              </a:path>
            </a:pathLst>
          </a:custGeom>
          <a:blipFill>
            <a:blip r:embed="rId3"/>
            <a:stretch>
              <a:fillRect/>
            </a:stretch>
          </a:blipFill>
        </p:spPr>
        <p:txBody>
          <a:bodyPr wrap="square">
            <a:noAutofit/>
          </a:bodyPr>
          <a:lstStyle>
            <a:lvl1pPr>
              <a:defRPr/>
            </a:lvl1pPr>
          </a:lstStyle>
          <a:p>
            <a:pPr lvl="0"/>
            <a:r>
              <a:rPr lang="nl-NL" dirty="0" smtClean="0"/>
              <a:t>  </a:t>
            </a:r>
            <a:endParaRPr lang="nl-BE" dirty="0"/>
          </a:p>
        </p:txBody>
      </p:sp>
    </p:spTree>
    <p:extLst>
      <p:ext uri="{BB962C8B-B14F-4D97-AF65-F5344CB8AC3E}">
        <p14:creationId xmlns:p14="http://schemas.microsoft.com/office/powerpoint/2010/main" val="1935449140"/>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el hoofdstuk">
    <p:spTree>
      <p:nvGrpSpPr>
        <p:cNvPr id="1" name=""/>
        <p:cNvGrpSpPr/>
        <p:nvPr/>
      </p:nvGrpSpPr>
      <p:grpSpPr>
        <a:xfrm>
          <a:off x="0" y="0"/>
          <a:ext cx="0" cy="0"/>
          <a:chOff x="0" y="0"/>
          <a:chExt cx="0" cy="0"/>
        </a:xfrm>
      </p:grpSpPr>
      <p:pic>
        <p:nvPicPr>
          <p:cNvPr id="4" name="Afbeelding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591059" cy="1615443"/>
          </a:xfrm>
          <a:prstGeom prst="rect">
            <a:avLst/>
          </a:prstGeom>
        </p:spPr>
      </p:pic>
      <p:pic>
        <p:nvPicPr>
          <p:cNvPr id="5" name="Afbeelding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91727" y="0"/>
            <a:ext cx="652273" cy="2502413"/>
          </a:xfrm>
          <a:prstGeom prst="rect">
            <a:avLst/>
          </a:prstGeom>
        </p:spPr>
      </p:pic>
      <p:pic>
        <p:nvPicPr>
          <p:cNvPr id="6" name="Afbeelding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5090156"/>
            <a:ext cx="5766828" cy="1767844"/>
          </a:xfrm>
          <a:prstGeom prst="rect">
            <a:avLst/>
          </a:prstGeom>
        </p:spPr>
      </p:pic>
      <p:sp>
        <p:nvSpPr>
          <p:cNvPr id="2" name="Titel 1"/>
          <p:cNvSpPr>
            <a:spLocks noGrp="1"/>
          </p:cNvSpPr>
          <p:nvPr>
            <p:ph type="ctrTitle"/>
          </p:nvPr>
        </p:nvSpPr>
        <p:spPr>
          <a:xfrm>
            <a:off x="685800" y="1231200"/>
            <a:ext cx="7772400" cy="1986372"/>
          </a:xfrm>
        </p:spPr>
        <p:txBody>
          <a:bodyPr anchor="b" anchorCtr="0">
            <a:normAutofit/>
          </a:bodyPr>
          <a:lstStyle>
            <a:lvl1pPr algn="ctr">
              <a:lnSpc>
                <a:spcPct val="101000"/>
              </a:lnSpc>
              <a:defRPr sz="4200">
                <a:solidFill>
                  <a:schemeClr val="bg1"/>
                </a:solidFill>
              </a:defRPr>
            </a:lvl1pPr>
          </a:lstStyle>
          <a:p>
            <a:r>
              <a:rPr lang="nl-NL" dirty="0" smtClean="0"/>
              <a:t>Klik om de stijl te bewerken</a:t>
            </a:r>
            <a:endParaRPr lang="nl-BE" dirty="0"/>
          </a:p>
        </p:txBody>
      </p:sp>
      <p:sp>
        <p:nvSpPr>
          <p:cNvPr id="3" name="Ondertitel 2"/>
          <p:cNvSpPr>
            <a:spLocks noGrp="1"/>
          </p:cNvSpPr>
          <p:nvPr>
            <p:ph type="subTitle" idx="1"/>
          </p:nvPr>
        </p:nvSpPr>
        <p:spPr>
          <a:xfrm>
            <a:off x="685800" y="3297234"/>
            <a:ext cx="7772400" cy="2317914"/>
          </a:xfrm>
        </p:spPr>
        <p:txBody>
          <a:bodyPr anchor="t" anchorCtr="0">
            <a:normAutofit/>
          </a:bodyPr>
          <a:lstStyle>
            <a:lvl1pPr marL="0" indent="0" algn="ctr">
              <a:lnSpc>
                <a:spcPct val="103000"/>
              </a:lnSpc>
              <a:buNone/>
              <a:defRPr sz="22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smtClean="0"/>
              <a:t>Klik om de ondertitelstijl van het model te bewerken</a:t>
            </a:r>
            <a:endParaRPr lang="nl-BE" dirty="0"/>
          </a:p>
        </p:txBody>
      </p:sp>
      <p:sp>
        <p:nvSpPr>
          <p:cNvPr id="14" name="Tijdelijke aanduiding voor tekst 13"/>
          <p:cNvSpPr>
            <a:spLocks noGrp="1"/>
          </p:cNvSpPr>
          <p:nvPr>
            <p:ph type="body" sz="quarter" idx="10" hasCustomPrompt="1"/>
          </p:nvPr>
        </p:nvSpPr>
        <p:spPr>
          <a:xfrm>
            <a:off x="2506909" y="267497"/>
            <a:ext cx="4130182" cy="197507"/>
          </a:xfrm>
        </p:spPr>
        <p:txBody>
          <a:bodyPr anchor="t" anchorCtr="0">
            <a:noAutofit/>
          </a:bodyPr>
          <a:lstStyle>
            <a:lvl1pPr marL="0" indent="0" algn="ctr">
              <a:lnSpc>
                <a:spcPct val="100000"/>
              </a:lnSpc>
              <a:buNone/>
              <a:defRPr sz="1000" b="1" baseline="0">
                <a:solidFill>
                  <a:schemeClr val="accent1"/>
                </a:solidFill>
              </a:defRPr>
            </a:lvl1pPr>
            <a:lvl2pPr marL="0" indent="0">
              <a:lnSpc>
                <a:spcPct val="100000"/>
              </a:lnSpc>
              <a:spcBef>
                <a:spcPts val="0"/>
              </a:spcBef>
              <a:buNone/>
              <a:defRPr sz="1000" b="1">
                <a:solidFill>
                  <a:schemeClr val="accent1"/>
                </a:solidFill>
              </a:defRPr>
            </a:lvl2pPr>
            <a:lvl3pPr marL="0" indent="0">
              <a:lnSpc>
                <a:spcPct val="100000"/>
              </a:lnSpc>
              <a:spcBef>
                <a:spcPts val="0"/>
              </a:spcBef>
              <a:buNone/>
              <a:defRPr sz="1000" b="1">
                <a:solidFill>
                  <a:schemeClr val="accent1"/>
                </a:solidFill>
              </a:defRPr>
            </a:lvl3pPr>
            <a:lvl4pPr marL="0" indent="0">
              <a:lnSpc>
                <a:spcPct val="100000"/>
              </a:lnSpc>
              <a:spcBef>
                <a:spcPts val="0"/>
              </a:spcBef>
              <a:buNone/>
              <a:defRPr sz="1000" b="1">
                <a:solidFill>
                  <a:schemeClr val="accent1"/>
                </a:solidFill>
              </a:defRPr>
            </a:lvl4pPr>
            <a:lvl5pPr marL="0" indent="0">
              <a:lnSpc>
                <a:spcPct val="100000"/>
              </a:lnSpc>
              <a:spcBef>
                <a:spcPts val="0"/>
              </a:spcBef>
              <a:buNone/>
              <a:defRPr sz="1000" b="1">
                <a:solidFill>
                  <a:schemeClr val="accent1"/>
                </a:solidFill>
              </a:defRPr>
            </a:lvl5pPr>
          </a:lstStyle>
          <a:p>
            <a:pPr lvl="0"/>
            <a:r>
              <a:rPr lang="nl-NL" dirty="0" smtClean="0"/>
              <a:t>Klik om de datum in te voegen.</a:t>
            </a:r>
            <a:endParaRPr lang="nl-BE" dirty="0"/>
          </a:p>
        </p:txBody>
      </p:sp>
    </p:spTree>
    <p:extLst>
      <p:ext uri="{BB962C8B-B14F-4D97-AF65-F5344CB8AC3E}">
        <p14:creationId xmlns:p14="http://schemas.microsoft.com/office/powerpoint/2010/main" val="3173029701"/>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lotscherm">
    <p:spTree>
      <p:nvGrpSpPr>
        <p:cNvPr id="1" name=""/>
        <p:cNvGrpSpPr/>
        <p:nvPr/>
      </p:nvGrpSpPr>
      <p:grpSpPr>
        <a:xfrm>
          <a:off x="0" y="0"/>
          <a:ext cx="0" cy="0"/>
          <a:chOff x="0" y="0"/>
          <a:chExt cx="0" cy="0"/>
        </a:xfrm>
      </p:grpSpPr>
      <p:pic>
        <p:nvPicPr>
          <p:cNvPr id="12" name="Afbeelding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83" y="5319730"/>
            <a:ext cx="9144000" cy="1550915"/>
          </a:xfrm>
          <a:prstGeom prst="rect">
            <a:avLst/>
          </a:prstGeom>
        </p:spPr>
      </p:pic>
      <p:sp>
        <p:nvSpPr>
          <p:cNvPr id="14" name="Tijdelijke aanduiding voor tekst 13"/>
          <p:cNvSpPr>
            <a:spLocks noGrp="1"/>
          </p:cNvSpPr>
          <p:nvPr>
            <p:ph type="body" sz="quarter" idx="10" hasCustomPrompt="1"/>
          </p:nvPr>
        </p:nvSpPr>
        <p:spPr>
          <a:xfrm>
            <a:off x="2751084" y="5354543"/>
            <a:ext cx="6400800" cy="1516102"/>
          </a:xfrm>
          <a:solidFill>
            <a:schemeClr val="tx1"/>
          </a:solidFill>
        </p:spPr>
        <p:txBody>
          <a:bodyPr lIns="108000" tIns="108000" rIns="144000" bIns="108000" anchor="b" anchorCtr="0">
            <a:normAutofit/>
          </a:bodyPr>
          <a:lstStyle>
            <a:lvl1pPr algn="r">
              <a:defRPr sz="1200" baseline="0">
                <a:solidFill>
                  <a:schemeClr val="tx1">
                    <a:lumMod val="50000"/>
                    <a:lumOff val="50000"/>
                  </a:schemeClr>
                </a:solidFill>
              </a:defRPr>
            </a:lvl1pPr>
          </a:lstStyle>
          <a:p>
            <a:pPr lvl="0"/>
            <a:r>
              <a:rPr lang="nl-BE" dirty="0" smtClean="0"/>
              <a:t>[ indien je logo’s wil plaatsen: klik op de kaderrand van dit zwarte vlak en verwijder het ]</a:t>
            </a:r>
            <a:endParaRPr lang="nl-BE" dirty="0"/>
          </a:p>
        </p:txBody>
      </p:sp>
      <p:sp>
        <p:nvSpPr>
          <p:cNvPr id="2" name="Titel 1"/>
          <p:cNvSpPr>
            <a:spLocks noGrp="1"/>
          </p:cNvSpPr>
          <p:nvPr>
            <p:ph type="title" hasCustomPrompt="1"/>
          </p:nvPr>
        </p:nvSpPr>
        <p:spPr/>
        <p:txBody>
          <a:bodyPr/>
          <a:lstStyle>
            <a:lvl1pPr>
              <a:defRPr/>
            </a:lvl1pPr>
          </a:lstStyle>
          <a:p>
            <a:r>
              <a:rPr lang="nl-NL" dirty="0" smtClean="0"/>
              <a:t>Klik en voeg de slotgroet in.</a:t>
            </a:r>
            <a:endParaRPr lang="nl-BE" dirty="0"/>
          </a:p>
        </p:txBody>
      </p:sp>
      <p:sp>
        <p:nvSpPr>
          <p:cNvPr id="3" name="Tijdelijke aanduiding voor inhoud 2"/>
          <p:cNvSpPr>
            <a:spLocks noGrp="1"/>
          </p:cNvSpPr>
          <p:nvPr>
            <p:ph idx="1"/>
          </p:nvPr>
        </p:nvSpPr>
        <p:spPr>
          <a:xfrm>
            <a:off x="3351601" y="2114542"/>
            <a:ext cx="5201192" cy="4168800"/>
          </a:xfrm>
        </p:spPr>
        <p:txBody>
          <a:body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BE" dirty="0"/>
          </a:p>
        </p:txBody>
      </p:sp>
      <p:pic>
        <p:nvPicPr>
          <p:cNvPr id="7" name="Afbeelding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00" y="-7883"/>
            <a:ext cx="2301245" cy="4005080"/>
          </a:xfrm>
          <a:prstGeom prst="rect">
            <a:avLst/>
          </a:prstGeom>
        </p:spPr>
      </p:pic>
    </p:spTree>
    <p:extLst>
      <p:ext uri="{BB962C8B-B14F-4D97-AF65-F5344CB8AC3E}">
        <p14:creationId xmlns:p14="http://schemas.microsoft.com/office/powerpoint/2010/main" val="2020918776"/>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Geen achtergrond">
    <p:spTree>
      <p:nvGrpSpPr>
        <p:cNvPr id="1" name=""/>
        <p:cNvGrpSpPr/>
        <p:nvPr/>
      </p:nvGrpSpPr>
      <p:grpSpPr>
        <a:xfrm>
          <a:off x="0" y="0"/>
          <a:ext cx="0" cy="0"/>
          <a:chOff x="0" y="0"/>
          <a:chExt cx="0" cy="0"/>
        </a:xfrm>
      </p:grpSpPr>
      <p:sp>
        <p:nvSpPr>
          <p:cNvPr id="20" name="Titel 19"/>
          <p:cNvSpPr>
            <a:spLocks noGrp="1"/>
          </p:cNvSpPr>
          <p:nvPr>
            <p:ph type="title" hasCustomPrompt="1"/>
          </p:nvPr>
        </p:nvSpPr>
        <p:spPr>
          <a:xfrm>
            <a:off x="1475656" y="692696"/>
            <a:ext cx="6984776" cy="288032"/>
          </a:xfrm>
          <a:prstGeom prst="rect">
            <a:avLst/>
          </a:prstGeom>
        </p:spPr>
        <p:txBody>
          <a:bodyPr lIns="0" tIns="0" rIns="0" bIns="0">
            <a:noAutofit/>
          </a:bodyPr>
          <a:lstStyle>
            <a:lvl1pPr algn="l">
              <a:defRPr lang="nl-BE" sz="1800" kern="1200" dirty="0">
                <a:solidFill>
                  <a:srgbClr val="8A1F38"/>
                </a:solidFill>
                <a:latin typeface="Calibri Light" pitchFamily="34" charset="0"/>
                <a:ea typeface="+mn-ea"/>
                <a:cs typeface="+mn-cs"/>
              </a:defRPr>
            </a:lvl1pPr>
          </a:lstStyle>
          <a:p>
            <a:r>
              <a:rPr lang="nl-NL" dirty="0" smtClean="0"/>
              <a:t>Titel van de presentatie</a:t>
            </a:r>
            <a:endParaRPr lang="nl-BE" dirty="0"/>
          </a:p>
        </p:txBody>
      </p:sp>
      <p:sp>
        <p:nvSpPr>
          <p:cNvPr id="22" name="Tijdelijke aanduiding voor tekst 21"/>
          <p:cNvSpPr>
            <a:spLocks noGrp="1"/>
          </p:cNvSpPr>
          <p:nvPr>
            <p:ph type="body" sz="quarter" idx="10" hasCustomPrompt="1"/>
          </p:nvPr>
        </p:nvSpPr>
        <p:spPr>
          <a:xfrm>
            <a:off x="1475656" y="1052736"/>
            <a:ext cx="6984776" cy="417820"/>
          </a:xfrm>
          <a:prstGeom prst="rect">
            <a:avLst/>
          </a:prstGeom>
        </p:spPr>
        <p:txBody>
          <a:bodyPr lIns="0" tIns="0" rIns="0" bIns="0">
            <a:noAutofit/>
          </a:bodyPr>
          <a:lstStyle>
            <a:lvl1pPr marL="0" indent="0">
              <a:buNone/>
              <a:defRPr lang="nl-NL" sz="2800" kern="1200" baseline="0" dirty="0" smtClean="0">
                <a:solidFill>
                  <a:schemeClr val="tx1"/>
                </a:solidFill>
                <a:latin typeface="+mn-lt"/>
                <a:ea typeface="+mn-ea"/>
                <a:cs typeface="+mn-cs"/>
              </a:defRPr>
            </a:lvl1pPr>
          </a:lstStyle>
          <a:p>
            <a:pPr lvl="0"/>
            <a:r>
              <a:rPr lang="nl-NL" dirty="0" smtClean="0"/>
              <a:t>Titel van de slide of het hoofdstuk</a:t>
            </a:r>
          </a:p>
        </p:txBody>
      </p:sp>
      <p:sp>
        <p:nvSpPr>
          <p:cNvPr id="10" name="Tijdelijke aanduiding voor inhoud 25"/>
          <p:cNvSpPr>
            <a:spLocks noGrp="1"/>
          </p:cNvSpPr>
          <p:nvPr>
            <p:ph sz="quarter" idx="12" hasCustomPrompt="1"/>
          </p:nvPr>
        </p:nvSpPr>
        <p:spPr>
          <a:xfrm>
            <a:off x="1475656" y="1700808"/>
            <a:ext cx="6768752" cy="4536504"/>
          </a:xfrm>
          <a:prstGeom prst="rect">
            <a:avLst/>
          </a:prstGeom>
        </p:spPr>
        <p:txBody>
          <a:bodyPr lIns="0" tIns="0" rIns="0" bIns="0" anchor="ctr">
            <a:noAutofit/>
          </a:bodyPr>
          <a:lstStyle>
            <a:lvl1pPr marL="0" indent="0" algn="l" defTabSz="914400" rtl="0" eaLnBrk="1" latinLnBrk="0" hangingPunct="1">
              <a:spcBef>
                <a:spcPts val="600"/>
              </a:spcBef>
              <a:spcAft>
                <a:spcPts val="600"/>
              </a:spcAft>
              <a:buFontTx/>
              <a:buNone/>
              <a:defRPr lang="nl-NL" sz="2400" kern="1200" dirty="0" smtClean="0">
                <a:solidFill>
                  <a:schemeClr val="tx1"/>
                </a:solidFill>
                <a:latin typeface="Calibri Light" pitchFamily="34" charset="0"/>
                <a:ea typeface="+mn-ea"/>
                <a:cs typeface="+mn-cs"/>
              </a:defRPr>
            </a:lvl1pPr>
            <a:lvl2pPr marL="361950" indent="-276225">
              <a:buFont typeface="Wingdings" pitchFamily="2" charset="2"/>
              <a:buChar char="§"/>
              <a:defRPr lang="nl-NL" sz="2400" kern="1200" dirty="0" smtClean="0">
                <a:solidFill>
                  <a:schemeClr val="tx1"/>
                </a:solidFill>
                <a:latin typeface="Calibri Light" pitchFamily="34" charset="0"/>
                <a:ea typeface="+mn-ea"/>
                <a:cs typeface="+mn-cs"/>
              </a:defRPr>
            </a:lvl2pPr>
            <a:lvl3pPr marL="628650" indent="-266700">
              <a:buFont typeface="Wingdings 3" pitchFamily="18" charset="2"/>
              <a:buChar char=""/>
              <a:defRPr lang="nl-NL" sz="2400" i="1" kern="1200" dirty="0" smtClean="0">
                <a:solidFill>
                  <a:srgbClr val="006D86"/>
                </a:solidFill>
                <a:latin typeface="Calibri Light" pitchFamily="34" charset="0"/>
                <a:ea typeface="+mn-ea"/>
                <a:cs typeface="+mn-cs"/>
              </a:defRPr>
            </a:lvl3pPr>
            <a:lvl4pPr marL="895350" marR="0" indent="-266700" algn="l" defTabSz="1076325" rtl="0" eaLnBrk="1" fontAlgn="auto" latinLnBrk="0" hangingPunct="1">
              <a:lnSpc>
                <a:spcPct val="100000"/>
              </a:lnSpc>
              <a:spcBef>
                <a:spcPct val="20000"/>
              </a:spcBef>
              <a:spcAft>
                <a:spcPts val="0"/>
              </a:spcAft>
              <a:buClrTx/>
              <a:buSzTx/>
              <a:buFont typeface="Arial" pitchFamily="34" charset="0"/>
              <a:buChar char="•"/>
              <a:tabLst/>
              <a:defRPr lang="nl-NL" sz="2400" kern="1200" dirty="0" smtClean="0">
                <a:solidFill>
                  <a:srgbClr val="8A1F38"/>
                </a:solidFill>
                <a:latin typeface="Calibri Light" pitchFamily="34" charset="0"/>
                <a:ea typeface="+mn-ea"/>
                <a:cs typeface="+mn-cs"/>
              </a:defRPr>
            </a:lvl4pPr>
            <a:lvl5pPr marL="1257300" indent="-361950">
              <a:buFont typeface="Arial" pitchFamily="34" charset="0"/>
              <a:buChar char="•"/>
              <a:tabLst/>
              <a:defRPr lang="nl-NL" sz="2400" kern="1200" dirty="0" smtClean="0">
                <a:solidFill>
                  <a:schemeClr val="tx1"/>
                </a:solidFill>
                <a:latin typeface="Calibri Light" pitchFamily="34" charset="0"/>
                <a:ea typeface="+mn-ea"/>
                <a:cs typeface="+mn-cs"/>
              </a:defRPr>
            </a:lvl5pPr>
          </a:lstStyle>
          <a:p>
            <a:pPr lvl="0"/>
            <a:r>
              <a:rPr lang="nl-NL" dirty="0" smtClean="0"/>
              <a:t>tekst</a:t>
            </a:r>
          </a:p>
          <a:p>
            <a:pPr lvl="1"/>
            <a:r>
              <a:rPr lang="nl-NL" dirty="0" smtClean="0"/>
              <a:t>Tweede niveau</a:t>
            </a:r>
          </a:p>
          <a:p>
            <a:pPr lvl="2"/>
            <a:r>
              <a:rPr lang="nl-NL" dirty="0" smtClean="0"/>
              <a:t>Derde niveau</a:t>
            </a:r>
          </a:p>
          <a:p>
            <a:pPr lvl="3"/>
            <a:r>
              <a:rPr lang="nl-NL" dirty="0" smtClean="0"/>
              <a:t>Vierde niveau</a:t>
            </a:r>
          </a:p>
          <a:p>
            <a:pPr lvl="4"/>
            <a:r>
              <a:rPr lang="nl-NL" dirty="0" err="1" smtClean="0"/>
              <a:t>fdsfsdf</a:t>
            </a:r>
            <a:endParaRPr lang="nl-NL" dirty="0" smtClean="0"/>
          </a:p>
        </p:txBody>
      </p:sp>
      <p:grpSp>
        <p:nvGrpSpPr>
          <p:cNvPr id="11" name="Groep 10"/>
          <p:cNvGrpSpPr/>
          <p:nvPr userDrawn="1"/>
        </p:nvGrpSpPr>
        <p:grpSpPr>
          <a:xfrm>
            <a:off x="395536" y="449664"/>
            <a:ext cx="792088" cy="792088"/>
            <a:chOff x="755576" y="574254"/>
            <a:chExt cx="792088" cy="792088"/>
          </a:xfrm>
        </p:grpSpPr>
        <p:sp>
          <p:nvSpPr>
            <p:cNvPr id="12" name="Rechthoek 11"/>
            <p:cNvSpPr/>
            <p:nvPr/>
          </p:nvSpPr>
          <p:spPr>
            <a:xfrm>
              <a:off x="755576" y="574254"/>
              <a:ext cx="792088"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noFill/>
              </a:endParaRPr>
            </a:p>
          </p:txBody>
        </p:sp>
        <p:pic>
          <p:nvPicPr>
            <p:cNvPr id="13" name="Afbeelding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6056" y="687363"/>
              <a:ext cx="571500" cy="571500"/>
            </a:xfrm>
            <a:prstGeom prst="rect">
              <a:avLst/>
            </a:prstGeom>
          </p:spPr>
        </p:pic>
      </p:grpSp>
    </p:spTree>
    <p:extLst>
      <p:ext uri="{BB962C8B-B14F-4D97-AF65-F5344CB8AC3E}">
        <p14:creationId xmlns:p14="http://schemas.microsoft.com/office/powerpoint/2010/main" val="1898969110"/>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chtergrond 1">
    <p:spTree>
      <p:nvGrpSpPr>
        <p:cNvPr id="1" name=""/>
        <p:cNvGrpSpPr/>
        <p:nvPr/>
      </p:nvGrpSpPr>
      <p:grpSpPr>
        <a:xfrm>
          <a:off x="0" y="0"/>
          <a:ext cx="0" cy="0"/>
          <a:chOff x="0" y="0"/>
          <a:chExt cx="0" cy="0"/>
        </a:xfrm>
      </p:grpSpPr>
      <p:pic>
        <p:nvPicPr>
          <p:cNvPr id="10" name="Afbeelding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950280" y="-3108870"/>
            <a:ext cx="30838885" cy="25090580"/>
          </a:xfrm>
          <a:prstGeom prst="rect">
            <a:avLst/>
          </a:prstGeom>
        </p:spPr>
      </p:pic>
      <p:sp>
        <p:nvSpPr>
          <p:cNvPr id="20" name="Titel 19"/>
          <p:cNvSpPr>
            <a:spLocks noGrp="1"/>
          </p:cNvSpPr>
          <p:nvPr>
            <p:ph type="title" hasCustomPrompt="1"/>
          </p:nvPr>
        </p:nvSpPr>
        <p:spPr>
          <a:xfrm>
            <a:off x="1475656" y="692696"/>
            <a:ext cx="6984776" cy="288032"/>
          </a:xfrm>
          <a:prstGeom prst="rect">
            <a:avLst/>
          </a:prstGeom>
        </p:spPr>
        <p:txBody>
          <a:bodyPr lIns="0" tIns="0" rIns="0" bIns="0">
            <a:noAutofit/>
          </a:bodyPr>
          <a:lstStyle>
            <a:lvl1pPr algn="l">
              <a:defRPr lang="nl-BE" sz="1800" kern="1200" dirty="0">
                <a:solidFill>
                  <a:srgbClr val="8A1F38"/>
                </a:solidFill>
                <a:latin typeface="Calibri Light" pitchFamily="34" charset="0"/>
                <a:ea typeface="+mn-ea"/>
                <a:cs typeface="+mn-cs"/>
              </a:defRPr>
            </a:lvl1pPr>
          </a:lstStyle>
          <a:p>
            <a:r>
              <a:rPr lang="nl-NL" dirty="0" smtClean="0"/>
              <a:t>Titel van de presentatie</a:t>
            </a:r>
            <a:endParaRPr lang="nl-BE" dirty="0"/>
          </a:p>
        </p:txBody>
      </p:sp>
      <p:sp>
        <p:nvSpPr>
          <p:cNvPr id="22" name="Tijdelijke aanduiding voor tekst 21"/>
          <p:cNvSpPr>
            <a:spLocks noGrp="1"/>
          </p:cNvSpPr>
          <p:nvPr>
            <p:ph type="body" sz="quarter" idx="10" hasCustomPrompt="1"/>
          </p:nvPr>
        </p:nvSpPr>
        <p:spPr>
          <a:xfrm>
            <a:off x="1475656" y="1052736"/>
            <a:ext cx="6984776" cy="417820"/>
          </a:xfrm>
          <a:prstGeom prst="rect">
            <a:avLst/>
          </a:prstGeom>
        </p:spPr>
        <p:txBody>
          <a:bodyPr lIns="0" tIns="0" rIns="0" bIns="0">
            <a:noAutofit/>
          </a:bodyPr>
          <a:lstStyle>
            <a:lvl1pPr marL="0" indent="0">
              <a:buNone/>
              <a:defRPr lang="nl-NL" sz="2800" kern="1200" baseline="0" dirty="0" smtClean="0">
                <a:solidFill>
                  <a:schemeClr val="tx1"/>
                </a:solidFill>
                <a:latin typeface="+mn-lt"/>
                <a:ea typeface="+mn-ea"/>
                <a:cs typeface="+mn-cs"/>
              </a:defRPr>
            </a:lvl1pPr>
          </a:lstStyle>
          <a:p>
            <a:pPr lvl="0"/>
            <a:r>
              <a:rPr lang="nl-NL" dirty="0" smtClean="0"/>
              <a:t>Titel van de slide of het hoofdstuk</a:t>
            </a:r>
          </a:p>
        </p:txBody>
      </p:sp>
      <p:sp>
        <p:nvSpPr>
          <p:cNvPr id="12" name="Tijdelijke aanduiding voor inhoud 25"/>
          <p:cNvSpPr>
            <a:spLocks noGrp="1"/>
          </p:cNvSpPr>
          <p:nvPr>
            <p:ph sz="quarter" idx="12" hasCustomPrompt="1"/>
          </p:nvPr>
        </p:nvSpPr>
        <p:spPr>
          <a:xfrm>
            <a:off x="1475656" y="1700808"/>
            <a:ext cx="6768752" cy="4536504"/>
          </a:xfrm>
          <a:prstGeom prst="rect">
            <a:avLst/>
          </a:prstGeom>
        </p:spPr>
        <p:txBody>
          <a:bodyPr lIns="0" tIns="0" rIns="0" bIns="0" anchor="ctr">
            <a:noAutofit/>
          </a:bodyPr>
          <a:lstStyle>
            <a:lvl1pPr marL="0" indent="0" algn="l" defTabSz="914400" rtl="0" eaLnBrk="1" latinLnBrk="0" hangingPunct="1">
              <a:spcBef>
                <a:spcPts val="600"/>
              </a:spcBef>
              <a:spcAft>
                <a:spcPts val="600"/>
              </a:spcAft>
              <a:buFontTx/>
              <a:buNone/>
              <a:defRPr lang="nl-NL" sz="2400" kern="1200" dirty="0" smtClean="0">
                <a:solidFill>
                  <a:schemeClr val="tx1"/>
                </a:solidFill>
                <a:latin typeface="Calibri Light" pitchFamily="34" charset="0"/>
                <a:ea typeface="+mn-ea"/>
                <a:cs typeface="+mn-cs"/>
              </a:defRPr>
            </a:lvl1pPr>
            <a:lvl2pPr marL="361950" indent="-276225">
              <a:buFont typeface="Wingdings" pitchFamily="2" charset="2"/>
              <a:buChar char="§"/>
              <a:defRPr lang="nl-NL" sz="2400" kern="1200" dirty="0" smtClean="0">
                <a:solidFill>
                  <a:schemeClr val="tx1"/>
                </a:solidFill>
                <a:latin typeface="Calibri Light" pitchFamily="34" charset="0"/>
                <a:ea typeface="+mn-ea"/>
                <a:cs typeface="+mn-cs"/>
              </a:defRPr>
            </a:lvl2pPr>
            <a:lvl3pPr marL="628650" indent="-266700">
              <a:buFont typeface="Wingdings 3" pitchFamily="18" charset="2"/>
              <a:buChar char=""/>
              <a:defRPr lang="nl-NL" sz="2400" i="1" kern="1200" dirty="0" smtClean="0">
                <a:solidFill>
                  <a:srgbClr val="006D86"/>
                </a:solidFill>
                <a:latin typeface="Calibri Light" pitchFamily="34" charset="0"/>
                <a:ea typeface="+mn-ea"/>
                <a:cs typeface="+mn-cs"/>
              </a:defRPr>
            </a:lvl3pPr>
            <a:lvl4pPr marL="895350" marR="0" indent="-266700" algn="l" defTabSz="1076325" rtl="0" eaLnBrk="1" fontAlgn="auto" latinLnBrk="0" hangingPunct="1">
              <a:lnSpc>
                <a:spcPct val="100000"/>
              </a:lnSpc>
              <a:spcBef>
                <a:spcPct val="20000"/>
              </a:spcBef>
              <a:spcAft>
                <a:spcPts val="0"/>
              </a:spcAft>
              <a:buClrTx/>
              <a:buSzTx/>
              <a:buFont typeface="Arial" pitchFamily="34" charset="0"/>
              <a:buChar char="•"/>
              <a:tabLst/>
              <a:defRPr lang="nl-NL" sz="2400" kern="1200" dirty="0" smtClean="0">
                <a:solidFill>
                  <a:srgbClr val="8A1F38"/>
                </a:solidFill>
                <a:latin typeface="Calibri Light" pitchFamily="34" charset="0"/>
                <a:ea typeface="+mn-ea"/>
                <a:cs typeface="+mn-cs"/>
              </a:defRPr>
            </a:lvl4pPr>
            <a:lvl5pPr marL="1257300" indent="-361950">
              <a:buFont typeface="Arial" pitchFamily="34" charset="0"/>
              <a:buChar char="•"/>
              <a:tabLst/>
              <a:defRPr lang="nl-NL" sz="2400" kern="1200" dirty="0" smtClean="0">
                <a:solidFill>
                  <a:schemeClr val="tx1"/>
                </a:solidFill>
                <a:latin typeface="Calibri Light" pitchFamily="34" charset="0"/>
                <a:ea typeface="+mn-ea"/>
                <a:cs typeface="+mn-cs"/>
              </a:defRPr>
            </a:lvl5pPr>
          </a:lstStyle>
          <a:p>
            <a:pPr lvl="0"/>
            <a:r>
              <a:rPr lang="nl-NL" dirty="0" smtClean="0"/>
              <a:t>tekst</a:t>
            </a:r>
          </a:p>
          <a:p>
            <a:pPr lvl="1"/>
            <a:r>
              <a:rPr lang="nl-NL" dirty="0" smtClean="0"/>
              <a:t>Tweede niveau</a:t>
            </a:r>
          </a:p>
          <a:p>
            <a:pPr lvl="2"/>
            <a:r>
              <a:rPr lang="nl-NL" dirty="0" smtClean="0"/>
              <a:t>Derde niveau</a:t>
            </a:r>
          </a:p>
          <a:p>
            <a:pPr lvl="3"/>
            <a:r>
              <a:rPr lang="nl-NL" dirty="0" smtClean="0"/>
              <a:t>Vierde niveau</a:t>
            </a:r>
          </a:p>
          <a:p>
            <a:pPr lvl="4"/>
            <a:r>
              <a:rPr lang="nl-NL" dirty="0" err="1" smtClean="0"/>
              <a:t>fdsfsdf</a:t>
            </a:r>
            <a:endParaRPr lang="nl-NL" dirty="0" smtClean="0"/>
          </a:p>
        </p:txBody>
      </p:sp>
      <p:grpSp>
        <p:nvGrpSpPr>
          <p:cNvPr id="11" name="Groep 10"/>
          <p:cNvGrpSpPr/>
          <p:nvPr userDrawn="1"/>
        </p:nvGrpSpPr>
        <p:grpSpPr>
          <a:xfrm>
            <a:off x="395536" y="449664"/>
            <a:ext cx="792088" cy="792088"/>
            <a:chOff x="755576" y="574254"/>
            <a:chExt cx="792088" cy="792088"/>
          </a:xfrm>
        </p:grpSpPr>
        <p:sp>
          <p:nvSpPr>
            <p:cNvPr id="13" name="Rechthoek 12"/>
            <p:cNvSpPr/>
            <p:nvPr/>
          </p:nvSpPr>
          <p:spPr>
            <a:xfrm>
              <a:off x="755576" y="574254"/>
              <a:ext cx="792088"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noFill/>
              </a:endParaRPr>
            </a:p>
          </p:txBody>
        </p:sp>
        <p:pic>
          <p:nvPicPr>
            <p:cNvPr id="14" name="Afbeelding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056" y="687363"/>
              <a:ext cx="571500" cy="571500"/>
            </a:xfrm>
            <a:prstGeom prst="rect">
              <a:avLst/>
            </a:prstGeom>
          </p:spPr>
        </p:pic>
      </p:grpSp>
    </p:spTree>
    <p:extLst>
      <p:ext uri="{BB962C8B-B14F-4D97-AF65-F5344CB8AC3E}">
        <p14:creationId xmlns:p14="http://schemas.microsoft.com/office/powerpoint/2010/main" val="1522647973"/>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chtergrond 2">
    <p:spTree>
      <p:nvGrpSpPr>
        <p:cNvPr id="1" name=""/>
        <p:cNvGrpSpPr/>
        <p:nvPr/>
      </p:nvGrpSpPr>
      <p:grpSpPr>
        <a:xfrm>
          <a:off x="0" y="0"/>
          <a:ext cx="0" cy="0"/>
          <a:chOff x="0" y="0"/>
          <a:chExt cx="0" cy="0"/>
        </a:xfrm>
      </p:grpSpPr>
      <p:pic>
        <p:nvPicPr>
          <p:cNvPr id="11" name="Afbeelding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4982" y="-10252520"/>
            <a:ext cx="37441474" cy="30462460"/>
          </a:xfrm>
          <a:prstGeom prst="rect">
            <a:avLst/>
          </a:prstGeom>
        </p:spPr>
      </p:pic>
      <p:sp>
        <p:nvSpPr>
          <p:cNvPr id="20" name="Titel 19"/>
          <p:cNvSpPr>
            <a:spLocks noGrp="1"/>
          </p:cNvSpPr>
          <p:nvPr>
            <p:ph type="title" hasCustomPrompt="1"/>
          </p:nvPr>
        </p:nvSpPr>
        <p:spPr>
          <a:xfrm>
            <a:off x="1475656" y="692696"/>
            <a:ext cx="6984776" cy="288032"/>
          </a:xfrm>
          <a:prstGeom prst="rect">
            <a:avLst/>
          </a:prstGeom>
        </p:spPr>
        <p:txBody>
          <a:bodyPr lIns="0" tIns="0" rIns="0" bIns="0">
            <a:noAutofit/>
          </a:bodyPr>
          <a:lstStyle>
            <a:lvl1pPr algn="l">
              <a:defRPr lang="nl-BE" sz="1800" kern="1200" dirty="0">
                <a:solidFill>
                  <a:srgbClr val="8A1F38"/>
                </a:solidFill>
                <a:latin typeface="Calibri Light" pitchFamily="34" charset="0"/>
                <a:ea typeface="+mn-ea"/>
                <a:cs typeface="+mn-cs"/>
              </a:defRPr>
            </a:lvl1pPr>
          </a:lstStyle>
          <a:p>
            <a:r>
              <a:rPr lang="nl-NL" dirty="0" smtClean="0"/>
              <a:t>Titel van de presentatie</a:t>
            </a:r>
            <a:endParaRPr lang="nl-BE" dirty="0"/>
          </a:p>
        </p:txBody>
      </p:sp>
      <p:sp>
        <p:nvSpPr>
          <p:cNvPr id="22" name="Tijdelijke aanduiding voor tekst 21"/>
          <p:cNvSpPr>
            <a:spLocks noGrp="1"/>
          </p:cNvSpPr>
          <p:nvPr>
            <p:ph type="body" sz="quarter" idx="10" hasCustomPrompt="1"/>
          </p:nvPr>
        </p:nvSpPr>
        <p:spPr>
          <a:xfrm>
            <a:off x="1475656" y="1052736"/>
            <a:ext cx="6984776" cy="417820"/>
          </a:xfrm>
          <a:prstGeom prst="rect">
            <a:avLst/>
          </a:prstGeom>
        </p:spPr>
        <p:txBody>
          <a:bodyPr lIns="0" tIns="0" rIns="0" bIns="0">
            <a:noAutofit/>
          </a:bodyPr>
          <a:lstStyle>
            <a:lvl1pPr marL="0" indent="0">
              <a:buNone/>
              <a:defRPr lang="nl-NL" sz="2800" kern="1200" baseline="0" dirty="0" smtClean="0">
                <a:solidFill>
                  <a:schemeClr val="tx1"/>
                </a:solidFill>
                <a:latin typeface="+mn-lt"/>
                <a:ea typeface="+mn-ea"/>
                <a:cs typeface="+mn-cs"/>
              </a:defRPr>
            </a:lvl1pPr>
          </a:lstStyle>
          <a:p>
            <a:pPr lvl="0"/>
            <a:r>
              <a:rPr lang="nl-NL" dirty="0" smtClean="0"/>
              <a:t>Titel van de slide of het hoofdstuk</a:t>
            </a:r>
          </a:p>
        </p:txBody>
      </p:sp>
      <p:sp>
        <p:nvSpPr>
          <p:cNvPr id="13" name="Tijdelijke aanduiding voor inhoud 25"/>
          <p:cNvSpPr>
            <a:spLocks noGrp="1"/>
          </p:cNvSpPr>
          <p:nvPr>
            <p:ph sz="quarter" idx="12" hasCustomPrompt="1"/>
          </p:nvPr>
        </p:nvSpPr>
        <p:spPr>
          <a:xfrm>
            <a:off x="1475656" y="1700808"/>
            <a:ext cx="6768752" cy="4536504"/>
          </a:xfrm>
          <a:prstGeom prst="rect">
            <a:avLst/>
          </a:prstGeom>
        </p:spPr>
        <p:txBody>
          <a:bodyPr lIns="0" tIns="0" rIns="0" bIns="0" anchor="ctr">
            <a:noAutofit/>
          </a:bodyPr>
          <a:lstStyle>
            <a:lvl1pPr marL="0" indent="0" algn="l" defTabSz="914400" rtl="0" eaLnBrk="1" latinLnBrk="0" hangingPunct="1">
              <a:spcBef>
                <a:spcPts val="600"/>
              </a:spcBef>
              <a:spcAft>
                <a:spcPts val="600"/>
              </a:spcAft>
              <a:buFontTx/>
              <a:buNone/>
              <a:defRPr lang="nl-NL" sz="2400" kern="1200" dirty="0" smtClean="0">
                <a:solidFill>
                  <a:schemeClr val="tx1"/>
                </a:solidFill>
                <a:latin typeface="Calibri Light" pitchFamily="34" charset="0"/>
                <a:ea typeface="+mn-ea"/>
                <a:cs typeface="+mn-cs"/>
              </a:defRPr>
            </a:lvl1pPr>
            <a:lvl2pPr marL="361950" indent="-276225">
              <a:buFont typeface="Wingdings" pitchFamily="2" charset="2"/>
              <a:buChar char="§"/>
              <a:defRPr lang="nl-NL" sz="2400" kern="1200" dirty="0" smtClean="0">
                <a:solidFill>
                  <a:schemeClr val="tx1"/>
                </a:solidFill>
                <a:latin typeface="Calibri Light" pitchFamily="34" charset="0"/>
                <a:ea typeface="+mn-ea"/>
                <a:cs typeface="+mn-cs"/>
              </a:defRPr>
            </a:lvl2pPr>
            <a:lvl3pPr marL="628650" indent="-266700">
              <a:buFont typeface="Wingdings 3" pitchFamily="18" charset="2"/>
              <a:buChar char=""/>
              <a:defRPr lang="nl-NL" sz="2400" i="1" kern="1200" dirty="0" smtClean="0">
                <a:solidFill>
                  <a:srgbClr val="006D86"/>
                </a:solidFill>
                <a:latin typeface="Calibri Light" pitchFamily="34" charset="0"/>
                <a:ea typeface="+mn-ea"/>
                <a:cs typeface="+mn-cs"/>
              </a:defRPr>
            </a:lvl3pPr>
            <a:lvl4pPr marL="895350" marR="0" indent="-266700" algn="l" defTabSz="1076325" rtl="0" eaLnBrk="1" fontAlgn="auto" latinLnBrk="0" hangingPunct="1">
              <a:lnSpc>
                <a:spcPct val="100000"/>
              </a:lnSpc>
              <a:spcBef>
                <a:spcPct val="20000"/>
              </a:spcBef>
              <a:spcAft>
                <a:spcPts val="0"/>
              </a:spcAft>
              <a:buClrTx/>
              <a:buSzTx/>
              <a:buFont typeface="Arial" pitchFamily="34" charset="0"/>
              <a:buChar char="•"/>
              <a:tabLst/>
              <a:defRPr lang="nl-NL" sz="2400" kern="1200" dirty="0" smtClean="0">
                <a:solidFill>
                  <a:srgbClr val="8A1F38"/>
                </a:solidFill>
                <a:latin typeface="Calibri Light" pitchFamily="34" charset="0"/>
                <a:ea typeface="+mn-ea"/>
                <a:cs typeface="+mn-cs"/>
              </a:defRPr>
            </a:lvl4pPr>
            <a:lvl5pPr marL="1257300" indent="-361950">
              <a:buFont typeface="Arial" pitchFamily="34" charset="0"/>
              <a:buChar char="•"/>
              <a:tabLst/>
              <a:defRPr lang="nl-NL" sz="2400" kern="1200" dirty="0" smtClean="0">
                <a:solidFill>
                  <a:schemeClr val="tx1"/>
                </a:solidFill>
                <a:latin typeface="Calibri Light" pitchFamily="34" charset="0"/>
                <a:ea typeface="+mn-ea"/>
                <a:cs typeface="+mn-cs"/>
              </a:defRPr>
            </a:lvl5pPr>
          </a:lstStyle>
          <a:p>
            <a:pPr lvl="0"/>
            <a:r>
              <a:rPr lang="nl-NL" dirty="0" smtClean="0"/>
              <a:t>tekst</a:t>
            </a:r>
          </a:p>
          <a:p>
            <a:pPr lvl="1"/>
            <a:r>
              <a:rPr lang="nl-NL" dirty="0" smtClean="0"/>
              <a:t>Tweede niveau</a:t>
            </a:r>
          </a:p>
          <a:p>
            <a:pPr lvl="2"/>
            <a:r>
              <a:rPr lang="nl-NL" dirty="0" smtClean="0"/>
              <a:t>Derde niveau</a:t>
            </a:r>
          </a:p>
          <a:p>
            <a:pPr lvl="3"/>
            <a:r>
              <a:rPr lang="nl-NL" dirty="0" smtClean="0"/>
              <a:t>Vierde niveau</a:t>
            </a:r>
          </a:p>
          <a:p>
            <a:pPr lvl="4"/>
            <a:r>
              <a:rPr lang="nl-NL" dirty="0" err="1" smtClean="0"/>
              <a:t>fdsfsdf</a:t>
            </a:r>
            <a:endParaRPr lang="nl-NL" dirty="0" smtClean="0"/>
          </a:p>
        </p:txBody>
      </p:sp>
      <p:grpSp>
        <p:nvGrpSpPr>
          <p:cNvPr id="10" name="Groep 9"/>
          <p:cNvGrpSpPr/>
          <p:nvPr userDrawn="1"/>
        </p:nvGrpSpPr>
        <p:grpSpPr>
          <a:xfrm>
            <a:off x="395536" y="449664"/>
            <a:ext cx="792088" cy="792088"/>
            <a:chOff x="755576" y="574254"/>
            <a:chExt cx="792088" cy="792088"/>
          </a:xfrm>
        </p:grpSpPr>
        <p:sp>
          <p:nvSpPr>
            <p:cNvPr id="12" name="Rechthoek 11"/>
            <p:cNvSpPr/>
            <p:nvPr/>
          </p:nvSpPr>
          <p:spPr>
            <a:xfrm>
              <a:off x="755576" y="574254"/>
              <a:ext cx="792088"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noFill/>
              </a:endParaRPr>
            </a:p>
          </p:txBody>
        </p:sp>
        <p:pic>
          <p:nvPicPr>
            <p:cNvPr id="14" name="Afbeelding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056" y="687363"/>
              <a:ext cx="571500" cy="571500"/>
            </a:xfrm>
            <a:prstGeom prst="rect">
              <a:avLst/>
            </a:prstGeom>
          </p:spPr>
        </p:pic>
      </p:grpSp>
    </p:spTree>
    <p:extLst>
      <p:ext uri="{BB962C8B-B14F-4D97-AF65-F5344CB8AC3E}">
        <p14:creationId xmlns:p14="http://schemas.microsoft.com/office/powerpoint/2010/main" val="1140169908"/>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chtergrond 3">
    <p:spTree>
      <p:nvGrpSpPr>
        <p:cNvPr id="1" name=""/>
        <p:cNvGrpSpPr/>
        <p:nvPr/>
      </p:nvGrpSpPr>
      <p:grpSpPr>
        <a:xfrm>
          <a:off x="0" y="0"/>
          <a:ext cx="0" cy="0"/>
          <a:chOff x="0" y="0"/>
          <a:chExt cx="0" cy="0"/>
        </a:xfrm>
      </p:grpSpPr>
      <p:pic>
        <p:nvPicPr>
          <p:cNvPr id="10" name="Afbeelding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34544" y="-1755576"/>
            <a:ext cx="7409257" cy="6028187"/>
          </a:xfrm>
          <a:prstGeom prst="rect">
            <a:avLst/>
          </a:prstGeom>
        </p:spPr>
      </p:pic>
      <p:grpSp>
        <p:nvGrpSpPr>
          <p:cNvPr id="7" name="Groep 6"/>
          <p:cNvGrpSpPr/>
          <p:nvPr userDrawn="1"/>
        </p:nvGrpSpPr>
        <p:grpSpPr>
          <a:xfrm>
            <a:off x="395536" y="449664"/>
            <a:ext cx="792088" cy="792088"/>
            <a:chOff x="755576" y="574254"/>
            <a:chExt cx="792088" cy="792088"/>
          </a:xfrm>
        </p:grpSpPr>
        <p:sp>
          <p:nvSpPr>
            <p:cNvPr id="8" name="Rechthoek 7"/>
            <p:cNvSpPr/>
            <p:nvPr/>
          </p:nvSpPr>
          <p:spPr>
            <a:xfrm>
              <a:off x="755576" y="574254"/>
              <a:ext cx="792088"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noFill/>
              </a:endParaRPr>
            </a:p>
          </p:txBody>
        </p:sp>
        <p:pic>
          <p:nvPicPr>
            <p:cNvPr id="9" name="Afbeelding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056" y="687363"/>
              <a:ext cx="571500" cy="571500"/>
            </a:xfrm>
            <a:prstGeom prst="rect">
              <a:avLst/>
            </a:prstGeom>
          </p:spPr>
        </p:pic>
      </p:grpSp>
      <p:sp>
        <p:nvSpPr>
          <p:cNvPr id="20" name="Titel 19"/>
          <p:cNvSpPr>
            <a:spLocks noGrp="1"/>
          </p:cNvSpPr>
          <p:nvPr>
            <p:ph type="title" hasCustomPrompt="1"/>
          </p:nvPr>
        </p:nvSpPr>
        <p:spPr>
          <a:xfrm>
            <a:off x="1475656" y="692696"/>
            <a:ext cx="6984776" cy="288032"/>
          </a:xfrm>
          <a:prstGeom prst="rect">
            <a:avLst/>
          </a:prstGeom>
        </p:spPr>
        <p:txBody>
          <a:bodyPr lIns="0" tIns="0" rIns="0" bIns="0">
            <a:noAutofit/>
          </a:bodyPr>
          <a:lstStyle>
            <a:lvl1pPr algn="l">
              <a:defRPr lang="nl-BE" sz="1800" kern="1200" dirty="0">
                <a:solidFill>
                  <a:srgbClr val="8A1F38"/>
                </a:solidFill>
                <a:latin typeface="Calibri Light" pitchFamily="34" charset="0"/>
                <a:ea typeface="+mn-ea"/>
                <a:cs typeface="+mn-cs"/>
              </a:defRPr>
            </a:lvl1pPr>
          </a:lstStyle>
          <a:p>
            <a:r>
              <a:rPr lang="nl-NL" dirty="0" smtClean="0"/>
              <a:t>Titel van de presentatie</a:t>
            </a:r>
            <a:endParaRPr lang="nl-BE" dirty="0"/>
          </a:p>
        </p:txBody>
      </p:sp>
      <p:sp>
        <p:nvSpPr>
          <p:cNvPr id="22" name="Tijdelijke aanduiding voor tekst 21"/>
          <p:cNvSpPr>
            <a:spLocks noGrp="1"/>
          </p:cNvSpPr>
          <p:nvPr>
            <p:ph type="body" sz="quarter" idx="10" hasCustomPrompt="1"/>
          </p:nvPr>
        </p:nvSpPr>
        <p:spPr>
          <a:xfrm>
            <a:off x="1475656" y="1052736"/>
            <a:ext cx="6984776" cy="417820"/>
          </a:xfrm>
          <a:prstGeom prst="rect">
            <a:avLst/>
          </a:prstGeom>
        </p:spPr>
        <p:txBody>
          <a:bodyPr lIns="0" tIns="0" rIns="0" bIns="0">
            <a:noAutofit/>
          </a:bodyPr>
          <a:lstStyle>
            <a:lvl1pPr marL="0" indent="0">
              <a:buNone/>
              <a:defRPr lang="nl-NL" sz="2800" kern="1200" baseline="0" dirty="0" smtClean="0">
                <a:solidFill>
                  <a:schemeClr val="tx1"/>
                </a:solidFill>
                <a:latin typeface="+mn-lt"/>
                <a:ea typeface="+mn-ea"/>
                <a:cs typeface="+mn-cs"/>
              </a:defRPr>
            </a:lvl1pPr>
          </a:lstStyle>
          <a:p>
            <a:pPr lvl="0"/>
            <a:r>
              <a:rPr lang="nl-NL" dirty="0" smtClean="0"/>
              <a:t>Titel van de slide of het hoofdstuk</a:t>
            </a:r>
          </a:p>
        </p:txBody>
      </p:sp>
      <p:sp>
        <p:nvSpPr>
          <p:cNvPr id="13" name="Tijdelijke aanduiding voor inhoud 25"/>
          <p:cNvSpPr>
            <a:spLocks noGrp="1"/>
          </p:cNvSpPr>
          <p:nvPr>
            <p:ph sz="quarter" idx="12" hasCustomPrompt="1"/>
          </p:nvPr>
        </p:nvSpPr>
        <p:spPr>
          <a:xfrm>
            <a:off x="1475656" y="1700808"/>
            <a:ext cx="6768752" cy="4536504"/>
          </a:xfrm>
          <a:prstGeom prst="rect">
            <a:avLst/>
          </a:prstGeom>
        </p:spPr>
        <p:txBody>
          <a:bodyPr lIns="0" tIns="0" rIns="0" bIns="0" anchor="ctr">
            <a:noAutofit/>
          </a:bodyPr>
          <a:lstStyle>
            <a:lvl1pPr marL="0" indent="0" algn="l" defTabSz="914400" rtl="0" eaLnBrk="1" latinLnBrk="0" hangingPunct="1">
              <a:spcBef>
                <a:spcPts val="600"/>
              </a:spcBef>
              <a:spcAft>
                <a:spcPts val="600"/>
              </a:spcAft>
              <a:buFontTx/>
              <a:buNone/>
              <a:defRPr lang="nl-NL" sz="2400" kern="1200" dirty="0" smtClean="0">
                <a:solidFill>
                  <a:schemeClr val="tx1"/>
                </a:solidFill>
                <a:latin typeface="Calibri Light" pitchFamily="34" charset="0"/>
                <a:ea typeface="+mn-ea"/>
                <a:cs typeface="+mn-cs"/>
              </a:defRPr>
            </a:lvl1pPr>
            <a:lvl2pPr marL="361950" indent="-276225">
              <a:buFont typeface="Wingdings" pitchFamily="2" charset="2"/>
              <a:buChar char="§"/>
              <a:defRPr lang="nl-NL" sz="2400" kern="1200" dirty="0" smtClean="0">
                <a:solidFill>
                  <a:schemeClr val="tx1"/>
                </a:solidFill>
                <a:latin typeface="Calibri Light" pitchFamily="34" charset="0"/>
                <a:ea typeface="+mn-ea"/>
                <a:cs typeface="+mn-cs"/>
              </a:defRPr>
            </a:lvl2pPr>
            <a:lvl3pPr marL="628650" indent="-266700">
              <a:buFont typeface="Wingdings 3" pitchFamily="18" charset="2"/>
              <a:buChar char=""/>
              <a:defRPr lang="nl-NL" sz="2400" i="1" kern="1200" dirty="0" smtClean="0">
                <a:solidFill>
                  <a:srgbClr val="006D86"/>
                </a:solidFill>
                <a:latin typeface="Calibri Light" pitchFamily="34" charset="0"/>
                <a:ea typeface="+mn-ea"/>
                <a:cs typeface="+mn-cs"/>
              </a:defRPr>
            </a:lvl3pPr>
            <a:lvl4pPr marL="895350" marR="0" indent="-266700" algn="l" defTabSz="1076325" rtl="0" eaLnBrk="1" fontAlgn="auto" latinLnBrk="0" hangingPunct="1">
              <a:lnSpc>
                <a:spcPct val="100000"/>
              </a:lnSpc>
              <a:spcBef>
                <a:spcPct val="20000"/>
              </a:spcBef>
              <a:spcAft>
                <a:spcPts val="0"/>
              </a:spcAft>
              <a:buClrTx/>
              <a:buSzTx/>
              <a:buFont typeface="Arial" pitchFamily="34" charset="0"/>
              <a:buChar char="•"/>
              <a:tabLst/>
              <a:defRPr lang="nl-NL" sz="2400" kern="1200" dirty="0" smtClean="0">
                <a:solidFill>
                  <a:srgbClr val="8A1F38"/>
                </a:solidFill>
                <a:latin typeface="Calibri Light" pitchFamily="34" charset="0"/>
                <a:ea typeface="+mn-ea"/>
                <a:cs typeface="+mn-cs"/>
              </a:defRPr>
            </a:lvl4pPr>
            <a:lvl5pPr marL="1257300" indent="-361950">
              <a:buFont typeface="Arial" pitchFamily="34" charset="0"/>
              <a:buChar char="•"/>
              <a:tabLst/>
              <a:defRPr lang="nl-NL" sz="2400" kern="1200" dirty="0" smtClean="0">
                <a:solidFill>
                  <a:schemeClr val="tx1"/>
                </a:solidFill>
                <a:latin typeface="Calibri Light" pitchFamily="34" charset="0"/>
                <a:ea typeface="+mn-ea"/>
                <a:cs typeface="+mn-cs"/>
              </a:defRPr>
            </a:lvl5pPr>
          </a:lstStyle>
          <a:p>
            <a:pPr lvl="0"/>
            <a:r>
              <a:rPr lang="nl-NL" dirty="0" smtClean="0"/>
              <a:t>tekst</a:t>
            </a:r>
          </a:p>
          <a:p>
            <a:pPr lvl="1"/>
            <a:r>
              <a:rPr lang="nl-NL" dirty="0" smtClean="0"/>
              <a:t>Tweede niveau</a:t>
            </a:r>
          </a:p>
          <a:p>
            <a:pPr lvl="2"/>
            <a:r>
              <a:rPr lang="nl-NL" dirty="0" smtClean="0"/>
              <a:t>Derde niveau</a:t>
            </a:r>
          </a:p>
          <a:p>
            <a:pPr lvl="3"/>
            <a:r>
              <a:rPr lang="nl-NL" dirty="0" smtClean="0"/>
              <a:t>Vierde niveau</a:t>
            </a:r>
          </a:p>
          <a:p>
            <a:pPr lvl="4"/>
            <a:r>
              <a:rPr lang="nl-NL" dirty="0" err="1" smtClean="0"/>
              <a:t>fdsfsdf</a:t>
            </a:r>
            <a:endParaRPr lang="nl-NL" dirty="0" smtClean="0"/>
          </a:p>
        </p:txBody>
      </p:sp>
    </p:spTree>
    <p:extLst>
      <p:ext uri="{BB962C8B-B14F-4D97-AF65-F5344CB8AC3E}">
        <p14:creationId xmlns:p14="http://schemas.microsoft.com/office/powerpoint/2010/main" val="3590981506"/>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9938363"/>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3" orient="horz" pos="1132">
          <p15:clr>
            <a:srgbClr val="FBAE40"/>
          </p15:clr>
        </p15:guide>
        <p15:guide id="4" orient="horz" pos="4087">
          <p15:clr>
            <a:srgbClr val="FBAE40"/>
          </p15:clr>
        </p15:guide>
        <p15:guide id="5" pos="427">
          <p15:clr>
            <a:srgbClr val="FBAE40"/>
          </p15:clr>
        </p15:guide>
        <p15:guide id="6" pos="4325">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el + inhoud">
    <p:spTree>
      <p:nvGrpSpPr>
        <p:cNvPr id="1" name=""/>
        <p:cNvGrpSpPr/>
        <p:nvPr/>
      </p:nvGrpSpPr>
      <p:grpSpPr>
        <a:xfrm>
          <a:off x="0" y="0"/>
          <a:ext cx="0" cy="0"/>
          <a:chOff x="0" y="0"/>
          <a:chExt cx="0" cy="0"/>
        </a:xfrm>
      </p:grpSpPr>
      <p:pic>
        <p:nvPicPr>
          <p:cNvPr id="10" name="Afbeelding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73359" y="0"/>
            <a:ext cx="1870641" cy="6858000"/>
          </a:xfrm>
          <a:prstGeom prst="rect">
            <a:avLst/>
          </a:prstGeom>
        </p:spPr>
      </p:pic>
      <p:sp>
        <p:nvSpPr>
          <p:cNvPr id="3" name="Tijdelijke aanduiding voor inhoud 2"/>
          <p:cNvSpPr>
            <a:spLocks noGrp="1"/>
          </p:cNvSpPr>
          <p:nvPr>
            <p:ph idx="1"/>
          </p:nvPr>
        </p:nvSpPr>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dirty="0"/>
          </a:p>
        </p:txBody>
      </p:sp>
      <p:sp>
        <p:nvSpPr>
          <p:cNvPr id="4" name="Titel 3"/>
          <p:cNvSpPr>
            <a:spLocks noGrp="1"/>
          </p:cNvSpPr>
          <p:nvPr>
            <p:ph type="title"/>
          </p:nvPr>
        </p:nvSpPr>
        <p:spPr/>
        <p:txBody>
          <a:bodyPr/>
          <a:lstStyle/>
          <a:p>
            <a:r>
              <a:rPr lang="nl-NL" smtClean="0"/>
              <a:t>Klik om de stijl te bewerken</a:t>
            </a:r>
            <a:endParaRPr lang="nl-BE"/>
          </a:p>
        </p:txBody>
      </p:sp>
      <p:pic>
        <p:nvPicPr>
          <p:cNvPr id="5" name="Afbeelding 4"/>
          <p:cNvPicPr>
            <a:picLocks noChangeAspect="1"/>
          </p:cNvPicPr>
          <p:nvPr userDrawn="1"/>
        </p:nvPicPr>
        <p:blipFill>
          <a:blip r:embed="rId3"/>
          <a:stretch>
            <a:fillRect/>
          </a:stretch>
        </p:blipFill>
        <p:spPr>
          <a:xfrm>
            <a:off x="5582117" y="5957906"/>
            <a:ext cx="1661536" cy="686768"/>
          </a:xfrm>
          <a:prstGeom prst="rect">
            <a:avLst/>
          </a:prstGeom>
        </p:spPr>
      </p:pic>
      <p:pic>
        <p:nvPicPr>
          <p:cNvPr id="2" name="Afbeelding 1"/>
          <p:cNvPicPr>
            <a:picLocks noChangeAspect="1"/>
          </p:cNvPicPr>
          <p:nvPr userDrawn="1"/>
        </p:nvPicPr>
        <p:blipFill>
          <a:blip r:embed="rId4"/>
          <a:stretch>
            <a:fillRect/>
          </a:stretch>
        </p:blipFill>
        <p:spPr>
          <a:xfrm>
            <a:off x="3609554" y="5940166"/>
            <a:ext cx="1942857" cy="685714"/>
          </a:xfrm>
          <a:prstGeom prst="rect">
            <a:avLst/>
          </a:prstGeom>
        </p:spPr>
      </p:pic>
    </p:spTree>
    <p:extLst>
      <p:ext uri="{BB962C8B-B14F-4D97-AF65-F5344CB8AC3E}">
        <p14:creationId xmlns:p14="http://schemas.microsoft.com/office/powerpoint/2010/main" val="1472368404"/>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4" orient="horz" pos="4087">
          <p15:clr>
            <a:srgbClr val="FBAE40"/>
          </p15:clr>
        </p15:guide>
        <p15:guide id="5" pos="427">
          <p15:clr>
            <a:srgbClr val="FBAE40"/>
          </p15:clr>
        </p15:guide>
        <p15:guide id="6" pos="4325">
          <p15:clr>
            <a:srgbClr val="FBAE40"/>
          </p15:clr>
        </p15:guide>
        <p15:guide id="7" orient="horz" pos="113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el + inhoud">
    <p:spTree>
      <p:nvGrpSpPr>
        <p:cNvPr id="1" name=""/>
        <p:cNvGrpSpPr/>
        <p:nvPr/>
      </p:nvGrpSpPr>
      <p:grpSpPr>
        <a:xfrm>
          <a:off x="0" y="0"/>
          <a:ext cx="0" cy="0"/>
          <a:chOff x="0" y="0"/>
          <a:chExt cx="0" cy="0"/>
        </a:xfrm>
      </p:grpSpPr>
      <p:pic>
        <p:nvPicPr>
          <p:cNvPr id="10" name="Afbeelding 9"/>
          <p:cNvPicPr>
            <a:picLocks noChangeAspect="1"/>
          </p:cNvPicPr>
          <p:nvPr userDrawn="1"/>
        </p:nvPicPr>
        <p:blipFill rotWithShape="1">
          <a:blip r:embed="rId2" cstate="print">
            <a:extLst>
              <a:ext uri="{28A0092B-C50C-407E-A947-70E740481C1C}">
                <a14:useLocalDpi xmlns:a14="http://schemas.microsoft.com/office/drawing/2010/main" val="0"/>
              </a:ext>
            </a:extLst>
          </a:blip>
          <a:srcRect t="88723"/>
          <a:stretch/>
        </p:blipFill>
        <p:spPr>
          <a:xfrm>
            <a:off x="7273359" y="6084606"/>
            <a:ext cx="1870641" cy="773394"/>
          </a:xfrm>
          <a:prstGeom prst="rect">
            <a:avLst/>
          </a:prstGeom>
        </p:spPr>
      </p:pic>
      <p:sp>
        <p:nvSpPr>
          <p:cNvPr id="3" name="Tijdelijke aanduiding voor inhoud 2"/>
          <p:cNvSpPr>
            <a:spLocks noGrp="1"/>
          </p:cNvSpPr>
          <p:nvPr>
            <p:ph idx="1"/>
          </p:nvPr>
        </p:nvSpPr>
        <p:spPr/>
        <p:txBody>
          <a:body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BE" dirty="0"/>
          </a:p>
        </p:txBody>
      </p:sp>
      <p:sp>
        <p:nvSpPr>
          <p:cNvPr id="4" name="Titel 3"/>
          <p:cNvSpPr>
            <a:spLocks noGrp="1"/>
          </p:cNvSpPr>
          <p:nvPr>
            <p:ph type="title"/>
          </p:nvPr>
        </p:nvSpPr>
        <p:spPr/>
        <p:txBody>
          <a:bodyPr/>
          <a:lstStyle/>
          <a:p>
            <a:r>
              <a:rPr lang="nl-NL" smtClean="0"/>
              <a:t>Klik om de stijl te bewerken</a:t>
            </a:r>
            <a:endParaRPr lang="nl-BE"/>
          </a:p>
        </p:txBody>
      </p:sp>
      <p:pic>
        <p:nvPicPr>
          <p:cNvPr id="5" name="Afbeelding 4"/>
          <p:cNvPicPr>
            <a:picLocks noChangeAspect="1"/>
          </p:cNvPicPr>
          <p:nvPr userDrawn="1"/>
        </p:nvPicPr>
        <p:blipFill>
          <a:blip r:embed="rId3"/>
          <a:stretch>
            <a:fillRect/>
          </a:stretch>
        </p:blipFill>
        <p:spPr>
          <a:xfrm>
            <a:off x="5470656" y="5988624"/>
            <a:ext cx="1661536" cy="686768"/>
          </a:xfrm>
          <a:prstGeom prst="rect">
            <a:avLst/>
          </a:prstGeom>
        </p:spPr>
      </p:pic>
      <p:pic>
        <p:nvPicPr>
          <p:cNvPr id="2" name="Afbeelding 1"/>
          <p:cNvPicPr>
            <a:picLocks noChangeAspect="1"/>
          </p:cNvPicPr>
          <p:nvPr userDrawn="1"/>
        </p:nvPicPr>
        <p:blipFill>
          <a:blip r:embed="rId4"/>
          <a:stretch>
            <a:fillRect/>
          </a:stretch>
        </p:blipFill>
        <p:spPr>
          <a:xfrm>
            <a:off x="3503053" y="5988624"/>
            <a:ext cx="1826436" cy="644624"/>
          </a:xfrm>
          <a:prstGeom prst="rect">
            <a:avLst/>
          </a:prstGeom>
        </p:spPr>
      </p:pic>
    </p:spTree>
    <p:extLst>
      <p:ext uri="{BB962C8B-B14F-4D97-AF65-F5344CB8AC3E}">
        <p14:creationId xmlns:p14="http://schemas.microsoft.com/office/powerpoint/2010/main" val="514050157"/>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4" orient="horz" pos="4087">
          <p15:clr>
            <a:srgbClr val="FBAE40"/>
          </p15:clr>
        </p15:guide>
        <p15:guide id="5" pos="427">
          <p15:clr>
            <a:srgbClr val="FBAE40"/>
          </p15:clr>
        </p15:guide>
        <p15:guide id="6" pos="4325">
          <p15:clr>
            <a:srgbClr val="FBAE40"/>
          </p15:clr>
        </p15:guide>
        <p15:guide id="7" orient="horz" pos="1132">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el + inhoud op 2 kolommen">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79452" y="0"/>
            <a:ext cx="1864548" cy="6858000"/>
          </a:xfrm>
          <a:prstGeom prst="rect">
            <a:avLst/>
          </a:prstGeom>
        </p:spPr>
      </p:pic>
      <p:sp>
        <p:nvSpPr>
          <p:cNvPr id="3" name="Tijdelijke aanduiding voor inhoud 2"/>
          <p:cNvSpPr>
            <a:spLocks noGrp="1"/>
          </p:cNvSpPr>
          <p:nvPr>
            <p:ph sz="half" idx="1"/>
          </p:nvPr>
        </p:nvSpPr>
        <p:spPr>
          <a:xfrm>
            <a:off x="681037" y="1800000"/>
            <a:ext cx="3132000" cy="4680000"/>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dirty="0"/>
          </a:p>
        </p:txBody>
      </p:sp>
      <p:sp>
        <p:nvSpPr>
          <p:cNvPr id="4" name="Tijdelijke aanduiding voor inhoud 3"/>
          <p:cNvSpPr>
            <a:spLocks noGrp="1"/>
          </p:cNvSpPr>
          <p:nvPr>
            <p:ph sz="half" idx="2"/>
          </p:nvPr>
        </p:nvSpPr>
        <p:spPr>
          <a:xfrm>
            <a:off x="3938651" y="1800000"/>
            <a:ext cx="3132000" cy="4680000"/>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dirty="0"/>
          </a:p>
        </p:txBody>
      </p:sp>
      <p:sp>
        <p:nvSpPr>
          <p:cNvPr id="8" name="Titel 7"/>
          <p:cNvSpPr>
            <a:spLocks noGrp="1"/>
          </p:cNvSpPr>
          <p:nvPr>
            <p:ph type="title"/>
          </p:nvPr>
        </p:nvSpPr>
        <p:spPr/>
        <p:txBody>
          <a:bodyPr/>
          <a:lstStyle/>
          <a:p>
            <a:r>
              <a:rPr lang="nl-NL" smtClean="0"/>
              <a:t>Klik om de stijl te bewerken</a:t>
            </a:r>
            <a:endParaRPr lang="nl-BE"/>
          </a:p>
        </p:txBody>
      </p:sp>
      <p:pic>
        <p:nvPicPr>
          <p:cNvPr id="6" name="Afbeelding 5"/>
          <p:cNvPicPr>
            <a:picLocks noChangeAspect="1"/>
          </p:cNvPicPr>
          <p:nvPr userDrawn="1"/>
        </p:nvPicPr>
        <p:blipFill>
          <a:blip r:embed="rId3"/>
          <a:stretch>
            <a:fillRect/>
          </a:stretch>
        </p:blipFill>
        <p:spPr>
          <a:xfrm>
            <a:off x="5517865" y="5939112"/>
            <a:ext cx="1661536" cy="686768"/>
          </a:xfrm>
          <a:prstGeom prst="rect">
            <a:avLst/>
          </a:prstGeom>
        </p:spPr>
      </p:pic>
      <p:pic>
        <p:nvPicPr>
          <p:cNvPr id="2" name="Afbeelding 1"/>
          <p:cNvPicPr>
            <a:picLocks noChangeAspect="1"/>
          </p:cNvPicPr>
          <p:nvPr userDrawn="1"/>
        </p:nvPicPr>
        <p:blipFill>
          <a:blip r:embed="rId4"/>
          <a:stretch>
            <a:fillRect/>
          </a:stretch>
        </p:blipFill>
        <p:spPr>
          <a:xfrm>
            <a:off x="3474957" y="5939112"/>
            <a:ext cx="1942857" cy="685714"/>
          </a:xfrm>
          <a:prstGeom prst="rect">
            <a:avLst/>
          </a:prstGeom>
        </p:spPr>
      </p:pic>
    </p:spTree>
    <p:extLst>
      <p:ext uri="{BB962C8B-B14F-4D97-AF65-F5344CB8AC3E}">
        <p14:creationId xmlns:p14="http://schemas.microsoft.com/office/powerpoint/2010/main" val="4199278488"/>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3" pos="427">
          <p15:clr>
            <a:srgbClr val="FBAE40"/>
          </p15:clr>
        </p15:guide>
        <p15:guide id="4" pos="2478">
          <p15:clr>
            <a:srgbClr val="FBAE40"/>
          </p15:clr>
        </p15:guide>
        <p15:guide id="5" pos="2403">
          <p15:clr>
            <a:srgbClr val="FBAE40"/>
          </p15:clr>
        </p15:guide>
        <p15:guide id="6" pos="4454">
          <p15:clr>
            <a:srgbClr val="FBAE40"/>
          </p15:clr>
        </p15:guide>
        <p15:guide id="8" orient="horz" pos="4087">
          <p15:clr>
            <a:srgbClr val="FBAE40"/>
          </p15:clr>
        </p15:guide>
        <p15:guide id="10" orient="horz" pos="1132">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oto schermvullend">
    <p:spTree>
      <p:nvGrpSpPr>
        <p:cNvPr id="1" name=""/>
        <p:cNvGrpSpPr/>
        <p:nvPr/>
      </p:nvGrpSpPr>
      <p:grpSpPr>
        <a:xfrm>
          <a:off x="0" y="0"/>
          <a:ext cx="0" cy="0"/>
          <a:chOff x="0" y="0"/>
          <a:chExt cx="0" cy="0"/>
        </a:xfrm>
      </p:grpSpPr>
      <p:sp>
        <p:nvSpPr>
          <p:cNvPr id="7" name="Tijdelijke aanduiding voor afbeelding 6"/>
          <p:cNvSpPr>
            <a:spLocks noGrp="1"/>
          </p:cNvSpPr>
          <p:nvPr>
            <p:ph type="pic" sz="quarter" idx="10" hasCustomPrompt="1"/>
          </p:nvPr>
        </p:nvSpPr>
        <p:spPr>
          <a:xfrm>
            <a:off x="0" y="0"/>
            <a:ext cx="9144000" cy="6858000"/>
          </a:xfrm>
          <a:solidFill>
            <a:schemeClr val="bg1"/>
          </a:solidFill>
        </p:spPr>
        <p:txBody>
          <a:bodyPr anchor="ctr" anchorCtr="0"/>
          <a:lstStyle>
            <a:lvl1pPr algn="ctr">
              <a:defRPr>
                <a:solidFill>
                  <a:schemeClr val="tx1">
                    <a:lumMod val="50000"/>
                    <a:lumOff val="50000"/>
                  </a:schemeClr>
                </a:solidFill>
              </a:defRPr>
            </a:lvl1pPr>
          </a:lstStyle>
          <a:p>
            <a:r>
              <a:rPr lang="nl-BE" dirty="0" smtClean="0"/>
              <a:t>Klik op dit pictogram </a:t>
            </a:r>
            <a:br>
              <a:rPr lang="nl-BE" dirty="0" smtClean="0"/>
            </a:br>
            <a:r>
              <a:rPr lang="nl-BE" dirty="0" smtClean="0"/>
              <a:t/>
            </a:r>
            <a:br>
              <a:rPr lang="nl-BE" dirty="0" smtClean="0"/>
            </a:br>
            <a:r>
              <a:rPr lang="nl-BE" dirty="0" smtClean="0"/>
              <a:t>om een afbeelding in te voegen.</a:t>
            </a:r>
            <a:endParaRPr lang="nl-BE" dirty="0"/>
          </a:p>
        </p:txBody>
      </p:sp>
      <p:sp>
        <p:nvSpPr>
          <p:cNvPr id="19" name="Tijdelijke aanduiding voor tekst 18"/>
          <p:cNvSpPr>
            <a:spLocks noGrp="1"/>
          </p:cNvSpPr>
          <p:nvPr>
            <p:ph type="body" sz="quarter" idx="11" hasCustomPrompt="1"/>
          </p:nvPr>
        </p:nvSpPr>
        <p:spPr>
          <a:xfrm>
            <a:off x="4788000" y="1130400"/>
            <a:ext cx="6253200" cy="7153200"/>
          </a:xfrm>
          <a:custGeom>
            <a:avLst/>
            <a:gdLst>
              <a:gd name="connsiteX0" fmla="*/ 1681039 w 6253200"/>
              <a:gd name="connsiteY0" fmla="*/ 0 h 7153200"/>
              <a:gd name="connsiteX1" fmla="*/ 3728203 w 6253200"/>
              <a:gd name="connsiteY1" fmla="*/ 0 h 7153200"/>
              <a:gd name="connsiteX2" fmla="*/ 3728203 w 6253200"/>
              <a:gd name="connsiteY2" fmla="*/ 1913051 h 7153200"/>
              <a:gd name="connsiteX3" fmla="*/ 6253200 w 6253200"/>
              <a:gd name="connsiteY3" fmla="*/ 1913051 h 7153200"/>
              <a:gd name="connsiteX4" fmla="*/ 6253200 w 6253200"/>
              <a:gd name="connsiteY4" fmla="*/ 7153200 h 7153200"/>
              <a:gd name="connsiteX5" fmla="*/ 3332418 w 6253200"/>
              <a:gd name="connsiteY5" fmla="*/ 7153200 h 7153200"/>
              <a:gd name="connsiteX6" fmla="*/ 3332418 w 6253200"/>
              <a:gd name="connsiteY6" fmla="*/ 5243104 h 7153200"/>
              <a:gd name="connsiteX7" fmla="*/ 0 w 6253200"/>
              <a:gd name="connsiteY7" fmla="*/ 5243104 h 7153200"/>
              <a:gd name="connsiteX8" fmla="*/ 0 w 6253200"/>
              <a:gd name="connsiteY8" fmla="*/ 2895690 h 7153200"/>
              <a:gd name="connsiteX9" fmla="*/ 1681039 w 6253200"/>
              <a:gd name="connsiteY9" fmla="*/ 2895690 h 715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53200" h="7153200">
                <a:moveTo>
                  <a:pt x="1681039" y="0"/>
                </a:moveTo>
                <a:lnTo>
                  <a:pt x="3728203" y="0"/>
                </a:lnTo>
                <a:lnTo>
                  <a:pt x="3728203" y="1913051"/>
                </a:lnTo>
                <a:lnTo>
                  <a:pt x="6253200" y="1913051"/>
                </a:lnTo>
                <a:lnTo>
                  <a:pt x="6253200" y="7153200"/>
                </a:lnTo>
                <a:lnTo>
                  <a:pt x="3332418" y="7153200"/>
                </a:lnTo>
                <a:lnTo>
                  <a:pt x="3332418" y="5243104"/>
                </a:lnTo>
                <a:lnTo>
                  <a:pt x="0" y="5243104"/>
                </a:lnTo>
                <a:lnTo>
                  <a:pt x="0" y="2895690"/>
                </a:lnTo>
                <a:lnTo>
                  <a:pt x="1681039" y="2895690"/>
                </a:lnTo>
                <a:close/>
              </a:path>
            </a:pathLst>
          </a:custGeom>
          <a:blipFill>
            <a:blip r:embed="rId2"/>
            <a:stretch>
              <a:fillRect/>
            </a:stretch>
          </a:blipFill>
        </p:spPr>
        <p:txBody>
          <a:bodyPr wrap="square">
            <a:noAutofit/>
          </a:bodyPr>
          <a:lstStyle/>
          <a:p>
            <a:pPr lvl="0"/>
            <a:r>
              <a:rPr lang="nl-BE" dirty="0" smtClean="0"/>
              <a:t> </a:t>
            </a:r>
            <a:endParaRPr lang="nl-BE" dirty="0"/>
          </a:p>
        </p:txBody>
      </p:sp>
      <p:sp>
        <p:nvSpPr>
          <p:cNvPr id="22" name="Tijdelijke aanduiding voor tekst 21"/>
          <p:cNvSpPr>
            <a:spLocks noGrp="1"/>
          </p:cNvSpPr>
          <p:nvPr>
            <p:ph type="body" sz="quarter" idx="12" hasCustomPrompt="1"/>
          </p:nvPr>
        </p:nvSpPr>
        <p:spPr>
          <a:xfrm>
            <a:off x="0" y="6156000"/>
            <a:ext cx="1843200" cy="702000"/>
          </a:xfrm>
          <a:blipFill>
            <a:blip r:embed="rId3"/>
            <a:stretch>
              <a:fillRect/>
            </a:stretch>
          </a:blipFill>
        </p:spPr>
        <p:txBody>
          <a:bodyPr/>
          <a:lstStyle>
            <a:lvl1pPr>
              <a:defRPr/>
            </a:lvl1pPr>
          </a:lstStyle>
          <a:p>
            <a:pPr lvl="0"/>
            <a:r>
              <a:rPr lang="nl-NL" dirty="0" smtClean="0"/>
              <a:t> </a:t>
            </a:r>
            <a:endParaRPr lang="nl-BE" dirty="0"/>
          </a:p>
        </p:txBody>
      </p:sp>
    </p:spTree>
    <p:extLst>
      <p:ext uri="{BB962C8B-B14F-4D97-AF65-F5344CB8AC3E}">
        <p14:creationId xmlns:p14="http://schemas.microsoft.com/office/powerpoint/2010/main" val="2159068787"/>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oto + titel">
    <p:spTree>
      <p:nvGrpSpPr>
        <p:cNvPr id="1" name=""/>
        <p:cNvGrpSpPr/>
        <p:nvPr/>
      </p:nvGrpSpPr>
      <p:grpSpPr>
        <a:xfrm>
          <a:off x="0" y="0"/>
          <a:ext cx="0" cy="0"/>
          <a:chOff x="0" y="0"/>
          <a:chExt cx="0" cy="0"/>
        </a:xfrm>
      </p:grpSpPr>
      <p:pic>
        <p:nvPicPr>
          <p:cNvPr id="7" name="Afbeelding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76156" y="0"/>
            <a:ext cx="1767844" cy="1566675"/>
          </a:xfrm>
          <a:prstGeom prst="rect">
            <a:avLst/>
          </a:prstGeom>
        </p:spPr>
      </p:pic>
      <p:sp>
        <p:nvSpPr>
          <p:cNvPr id="2" name="Titel 1"/>
          <p:cNvSpPr>
            <a:spLocks noGrp="1"/>
          </p:cNvSpPr>
          <p:nvPr>
            <p:ph type="title"/>
          </p:nvPr>
        </p:nvSpPr>
        <p:spPr/>
        <p:txBody>
          <a:bodyPr/>
          <a:lstStyle/>
          <a:p>
            <a:r>
              <a:rPr lang="nl-NL" smtClean="0"/>
              <a:t>Klik om de stijl te bewerken</a:t>
            </a:r>
            <a:endParaRPr lang="nl-BE"/>
          </a:p>
        </p:txBody>
      </p:sp>
      <p:sp>
        <p:nvSpPr>
          <p:cNvPr id="9" name="Tijdelijke aanduiding voor afbeelding 8"/>
          <p:cNvSpPr>
            <a:spLocks noGrp="1"/>
          </p:cNvSpPr>
          <p:nvPr>
            <p:ph type="pic" sz="quarter" idx="10" hasCustomPrompt="1"/>
          </p:nvPr>
        </p:nvSpPr>
        <p:spPr>
          <a:xfrm>
            <a:off x="668338" y="1915200"/>
            <a:ext cx="8475662" cy="4942800"/>
          </a:xfrm>
          <a:noFill/>
        </p:spPr>
        <p:txBody>
          <a:bodyPr anchor="ctr" anchorCtr="0"/>
          <a:lstStyle>
            <a:lvl1pPr algn="ctr">
              <a:defRPr>
                <a:solidFill>
                  <a:schemeClr val="tx1">
                    <a:lumMod val="50000"/>
                    <a:lumOff val="50000"/>
                  </a:schemeClr>
                </a:solidFill>
              </a:defRPr>
            </a:lvl1pPr>
          </a:lstStyle>
          <a:p>
            <a:r>
              <a:rPr lang="nl-BE" dirty="0" smtClean="0"/>
              <a:t>Klik op dit pictogram </a:t>
            </a:r>
            <a:br>
              <a:rPr lang="nl-BE" dirty="0" smtClean="0"/>
            </a:br>
            <a:r>
              <a:rPr lang="nl-BE" dirty="0" smtClean="0"/>
              <a:t/>
            </a:r>
            <a:br>
              <a:rPr lang="nl-BE" dirty="0" smtClean="0"/>
            </a:br>
            <a:r>
              <a:rPr lang="nl-BE" dirty="0" smtClean="0"/>
              <a:t>om een afbeelding in te voegen.</a:t>
            </a:r>
            <a:endParaRPr lang="nl-BE" dirty="0"/>
          </a:p>
        </p:txBody>
      </p:sp>
    </p:spTree>
    <p:extLst>
      <p:ext uri="{BB962C8B-B14F-4D97-AF65-F5344CB8AC3E}">
        <p14:creationId xmlns:p14="http://schemas.microsoft.com/office/powerpoint/2010/main" val="135367764"/>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oto + tekst">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681037" y="646120"/>
            <a:ext cx="3132000" cy="5833879"/>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dirty="0"/>
          </a:p>
        </p:txBody>
      </p:sp>
      <p:sp>
        <p:nvSpPr>
          <p:cNvPr id="6" name="Tijdelijke aanduiding voor afbeelding 8"/>
          <p:cNvSpPr>
            <a:spLocks noGrp="1"/>
          </p:cNvSpPr>
          <p:nvPr>
            <p:ph type="pic" sz="quarter" idx="10" hasCustomPrompt="1"/>
          </p:nvPr>
        </p:nvSpPr>
        <p:spPr>
          <a:xfrm>
            <a:off x="4082400" y="0"/>
            <a:ext cx="5061600" cy="6858000"/>
          </a:xfrm>
          <a:noFill/>
        </p:spPr>
        <p:txBody>
          <a:bodyPr anchor="ctr" anchorCtr="0"/>
          <a:lstStyle>
            <a:lvl1pPr algn="ctr">
              <a:defRPr>
                <a:solidFill>
                  <a:schemeClr val="tx1">
                    <a:lumMod val="50000"/>
                    <a:lumOff val="50000"/>
                  </a:schemeClr>
                </a:solidFill>
              </a:defRPr>
            </a:lvl1pPr>
          </a:lstStyle>
          <a:p>
            <a:r>
              <a:rPr lang="nl-BE" dirty="0" smtClean="0"/>
              <a:t>Klik op dit pictogram </a:t>
            </a:r>
            <a:br>
              <a:rPr lang="nl-BE" dirty="0" smtClean="0"/>
            </a:br>
            <a:r>
              <a:rPr lang="nl-BE" dirty="0" smtClean="0"/>
              <a:t/>
            </a:r>
            <a:br>
              <a:rPr lang="nl-BE" dirty="0" smtClean="0"/>
            </a:br>
            <a:r>
              <a:rPr lang="nl-BE" dirty="0" smtClean="0"/>
              <a:t>om een afbeelding in te voegen.</a:t>
            </a:r>
            <a:endParaRPr lang="nl-BE" dirty="0"/>
          </a:p>
        </p:txBody>
      </p:sp>
      <p:sp>
        <p:nvSpPr>
          <p:cNvPr id="21" name="Tijdelijke aanduiding voor tekst 20"/>
          <p:cNvSpPr>
            <a:spLocks noGrp="1"/>
          </p:cNvSpPr>
          <p:nvPr>
            <p:ph type="body" sz="quarter" idx="11" hasCustomPrompt="1"/>
          </p:nvPr>
        </p:nvSpPr>
        <p:spPr>
          <a:xfrm>
            <a:off x="4215600" y="4395600"/>
            <a:ext cx="5490000" cy="2948400"/>
          </a:xfrm>
          <a:custGeom>
            <a:avLst/>
            <a:gdLst>
              <a:gd name="connsiteX0" fmla="*/ 0 w 5490000"/>
              <a:gd name="connsiteY0" fmla="*/ 0 h 2948400"/>
              <a:gd name="connsiteX1" fmla="*/ 877395 w 5490000"/>
              <a:gd name="connsiteY1" fmla="*/ 0 h 2948400"/>
              <a:gd name="connsiteX2" fmla="*/ 877395 w 5490000"/>
              <a:gd name="connsiteY2" fmla="*/ 516642 h 2948400"/>
              <a:gd name="connsiteX3" fmla="*/ 2940112 w 5490000"/>
              <a:gd name="connsiteY3" fmla="*/ 516642 h 2948400"/>
              <a:gd name="connsiteX4" fmla="*/ 2940112 w 5490000"/>
              <a:gd name="connsiteY4" fmla="*/ 984474 h 2948400"/>
              <a:gd name="connsiteX5" fmla="*/ 5490000 w 5490000"/>
              <a:gd name="connsiteY5" fmla="*/ 984474 h 2948400"/>
              <a:gd name="connsiteX6" fmla="*/ 5490000 w 5490000"/>
              <a:gd name="connsiteY6" fmla="*/ 2110018 h 2948400"/>
              <a:gd name="connsiteX7" fmla="*/ 3046438 w 5490000"/>
              <a:gd name="connsiteY7" fmla="*/ 2110018 h 2948400"/>
              <a:gd name="connsiteX8" fmla="*/ 3046438 w 5490000"/>
              <a:gd name="connsiteY8" fmla="*/ 2948400 h 2948400"/>
              <a:gd name="connsiteX9" fmla="*/ 2233088 w 5490000"/>
              <a:gd name="connsiteY9" fmla="*/ 2948400 h 2948400"/>
              <a:gd name="connsiteX10" fmla="*/ 2233088 w 5490000"/>
              <a:gd name="connsiteY10" fmla="*/ 2110018 h 2948400"/>
              <a:gd name="connsiteX11" fmla="*/ 733163 w 5490000"/>
              <a:gd name="connsiteY11" fmla="*/ 2110018 h 2948400"/>
              <a:gd name="connsiteX12" fmla="*/ 0 w 5490000"/>
              <a:gd name="connsiteY12" fmla="*/ 807246 h 294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90000" h="2948400">
                <a:moveTo>
                  <a:pt x="0" y="0"/>
                </a:moveTo>
                <a:lnTo>
                  <a:pt x="877395" y="0"/>
                </a:lnTo>
                <a:lnTo>
                  <a:pt x="877395" y="516642"/>
                </a:lnTo>
                <a:lnTo>
                  <a:pt x="2940112" y="516642"/>
                </a:lnTo>
                <a:lnTo>
                  <a:pt x="2940112" y="984474"/>
                </a:lnTo>
                <a:lnTo>
                  <a:pt x="5490000" y="984474"/>
                </a:lnTo>
                <a:lnTo>
                  <a:pt x="5490000" y="2110018"/>
                </a:lnTo>
                <a:lnTo>
                  <a:pt x="3046438" y="2110018"/>
                </a:lnTo>
                <a:lnTo>
                  <a:pt x="3046438" y="2948400"/>
                </a:lnTo>
                <a:lnTo>
                  <a:pt x="2233088" y="2948400"/>
                </a:lnTo>
                <a:lnTo>
                  <a:pt x="2233088" y="2110018"/>
                </a:lnTo>
                <a:lnTo>
                  <a:pt x="733163" y="2110018"/>
                </a:lnTo>
                <a:lnTo>
                  <a:pt x="0" y="807246"/>
                </a:lnTo>
                <a:close/>
              </a:path>
            </a:pathLst>
          </a:custGeom>
          <a:blipFill>
            <a:blip r:embed="rId2"/>
            <a:stretch>
              <a:fillRect/>
            </a:stretch>
          </a:blipFill>
        </p:spPr>
        <p:txBody>
          <a:bodyPr wrap="square">
            <a:noAutofit/>
          </a:bodyPr>
          <a:lstStyle>
            <a:lvl1pPr>
              <a:defRPr/>
            </a:lvl1pPr>
          </a:lstStyle>
          <a:p>
            <a:pPr lvl="0"/>
            <a:r>
              <a:rPr lang="nl-NL" dirty="0" smtClean="0"/>
              <a:t> </a:t>
            </a:r>
            <a:endParaRPr lang="nl-BE" dirty="0"/>
          </a:p>
        </p:txBody>
      </p:sp>
    </p:spTree>
    <p:extLst>
      <p:ext uri="{BB962C8B-B14F-4D97-AF65-F5344CB8AC3E}">
        <p14:creationId xmlns:p14="http://schemas.microsoft.com/office/powerpoint/2010/main" val="440953267"/>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2" pos="2404">
          <p15:clr>
            <a:srgbClr val="FBAE40"/>
          </p15:clr>
        </p15:guide>
        <p15:guide id="3" pos="427">
          <p15:clr>
            <a:srgbClr val="FBAE40"/>
          </p15:clr>
        </p15:guide>
        <p15:guide id="4" orient="horz" pos="397">
          <p15:clr>
            <a:srgbClr val="FBAE40"/>
          </p15:clr>
        </p15:guide>
        <p15:guide id="5" orient="horz" pos="4087">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datum 3"/>
          <p:cNvSpPr>
            <a:spLocks noGrp="1"/>
          </p:cNvSpPr>
          <p:nvPr>
            <p:ph type="dt" sz="half" idx="10"/>
          </p:nvPr>
        </p:nvSpPr>
        <p:spPr/>
        <p:txBody>
          <a:bodyPr/>
          <a:lstStyle>
            <a:lvl1pPr>
              <a:defRPr/>
            </a:lvl1pPr>
          </a:lstStyle>
          <a:p>
            <a:pPr>
              <a:defRPr/>
            </a:pPr>
            <a:fld id="{35478D0D-BF5E-4D32-A56E-F2FF3D096922}" type="datetimeFigureOut">
              <a:rPr lang="nl-BE"/>
              <a:pPr>
                <a:defRPr/>
              </a:pPr>
              <a:t>18/03/2022</a:t>
            </a:fld>
            <a:endParaRPr lang="nl-BE"/>
          </a:p>
        </p:txBody>
      </p:sp>
      <p:sp>
        <p:nvSpPr>
          <p:cNvPr id="6" name="Tijdelijke aanduiding voor voettekst 4"/>
          <p:cNvSpPr>
            <a:spLocks noGrp="1"/>
          </p:cNvSpPr>
          <p:nvPr>
            <p:ph type="ftr" sz="quarter" idx="11"/>
          </p:nvPr>
        </p:nvSpPr>
        <p:spPr/>
        <p:txBody>
          <a:bodyPr/>
          <a:lstStyle>
            <a:lvl1pPr>
              <a:defRPr/>
            </a:lvl1pPr>
          </a:lstStyle>
          <a:p>
            <a:pPr>
              <a:defRPr/>
            </a:pPr>
            <a:endParaRPr lang="nl-BE"/>
          </a:p>
        </p:txBody>
      </p:sp>
      <p:sp>
        <p:nvSpPr>
          <p:cNvPr id="7" name="Tijdelijke aanduiding voor dianummer 5"/>
          <p:cNvSpPr>
            <a:spLocks noGrp="1"/>
          </p:cNvSpPr>
          <p:nvPr>
            <p:ph type="sldNum" sz="quarter" idx="12"/>
          </p:nvPr>
        </p:nvSpPr>
        <p:spPr/>
        <p:txBody>
          <a:bodyPr/>
          <a:lstStyle>
            <a:lvl1pPr>
              <a:defRPr/>
            </a:lvl1pPr>
          </a:lstStyle>
          <a:p>
            <a:fld id="{A92040DB-60E8-427E-BF43-53EE79697A60}" type="slidenum">
              <a:rPr lang="nl-BE" altLang="nl-NL"/>
              <a:pPr/>
              <a:t>‹nr.›</a:t>
            </a:fld>
            <a:endParaRPr lang="nl-BE" altLang="nl-NL"/>
          </a:p>
        </p:txBody>
      </p:sp>
    </p:spTree>
    <p:extLst>
      <p:ext uri="{BB962C8B-B14F-4D97-AF65-F5344CB8AC3E}">
        <p14:creationId xmlns:p14="http://schemas.microsoft.com/office/powerpoint/2010/main" val="11119282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
        <p:nvSpPr>
          <p:cNvPr id="2" name="Tijdelijke aanduiding voor datum 3"/>
          <p:cNvSpPr>
            <a:spLocks noGrp="1"/>
          </p:cNvSpPr>
          <p:nvPr>
            <p:ph type="dt" sz="half" idx="10"/>
          </p:nvPr>
        </p:nvSpPr>
        <p:spPr/>
        <p:txBody>
          <a:bodyPr/>
          <a:lstStyle>
            <a:lvl1pPr>
              <a:defRPr/>
            </a:lvl1pPr>
          </a:lstStyle>
          <a:p>
            <a:pPr>
              <a:defRPr/>
            </a:pPr>
            <a:fld id="{B4F62403-693A-421F-A65A-30080137F071}" type="datetimeFigureOut">
              <a:rPr lang="nl-BE"/>
              <a:pPr>
                <a:defRPr/>
              </a:pPr>
              <a:t>18/03/2022</a:t>
            </a:fld>
            <a:endParaRPr lang="nl-BE"/>
          </a:p>
        </p:txBody>
      </p:sp>
      <p:sp>
        <p:nvSpPr>
          <p:cNvPr id="3" name="Tijdelijke aanduiding voor voettekst 4"/>
          <p:cNvSpPr>
            <a:spLocks noGrp="1"/>
          </p:cNvSpPr>
          <p:nvPr>
            <p:ph type="ftr" sz="quarter" idx="11"/>
          </p:nvPr>
        </p:nvSpPr>
        <p:spPr/>
        <p:txBody>
          <a:bodyPr/>
          <a:lstStyle>
            <a:lvl1pPr>
              <a:defRPr/>
            </a:lvl1pPr>
          </a:lstStyle>
          <a:p>
            <a:pPr>
              <a:defRPr/>
            </a:pPr>
            <a:endParaRPr lang="nl-BE"/>
          </a:p>
        </p:txBody>
      </p:sp>
      <p:sp>
        <p:nvSpPr>
          <p:cNvPr id="4" name="Tijdelijke aanduiding voor dianummer 5"/>
          <p:cNvSpPr>
            <a:spLocks noGrp="1"/>
          </p:cNvSpPr>
          <p:nvPr>
            <p:ph type="sldNum" sz="quarter" idx="12"/>
          </p:nvPr>
        </p:nvSpPr>
        <p:spPr/>
        <p:txBody>
          <a:bodyPr/>
          <a:lstStyle>
            <a:lvl1pPr>
              <a:defRPr/>
            </a:lvl1pPr>
          </a:lstStyle>
          <a:p>
            <a:fld id="{28D15CDE-8D8F-42F6-8CC3-78C76D290624}" type="slidenum">
              <a:rPr lang="nl-BE" altLang="nl-NL"/>
              <a:pPr/>
              <a:t>‹nr.›</a:t>
            </a:fld>
            <a:endParaRPr lang="nl-BE" altLang="nl-NL"/>
          </a:p>
        </p:txBody>
      </p:sp>
    </p:spTree>
    <p:extLst>
      <p:ext uri="{BB962C8B-B14F-4D97-AF65-F5344CB8AC3E}">
        <p14:creationId xmlns:p14="http://schemas.microsoft.com/office/powerpoint/2010/main" val="11224334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6414658"/>
      </p:ext>
    </p:extLst>
  </p:cSld>
  <p:clrMapOvr>
    <a:masterClrMapping/>
  </p:clrMapOvr>
  <p:extLst>
    <p:ext uri="{DCECCB84-F9BA-43D5-87BE-67443E8EF086}">
      <p15:sldGuideLst xmlns:p15="http://schemas.microsoft.com/office/powerpoint/2012/main">
        <p15:guide id="3" orient="horz" pos="1132">
          <p15:clr>
            <a:srgbClr val="FBAE40"/>
          </p15:clr>
        </p15:guide>
        <p15:guide id="4" orient="horz" pos="4087">
          <p15:clr>
            <a:srgbClr val="FBAE40"/>
          </p15:clr>
        </p15:guide>
        <p15:guide id="5" pos="427">
          <p15:clr>
            <a:srgbClr val="FBAE40"/>
          </p15:clr>
        </p15:guide>
        <p15:guide id="6" pos="4325">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el + inhoud">
    <p:spTree>
      <p:nvGrpSpPr>
        <p:cNvPr id="1" name=""/>
        <p:cNvGrpSpPr/>
        <p:nvPr/>
      </p:nvGrpSpPr>
      <p:grpSpPr>
        <a:xfrm>
          <a:off x="0" y="0"/>
          <a:ext cx="0" cy="0"/>
          <a:chOff x="0" y="0"/>
          <a:chExt cx="0" cy="0"/>
        </a:xfrm>
      </p:grpSpPr>
      <p:pic>
        <p:nvPicPr>
          <p:cNvPr id="10" name="Afbeelding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73359" y="0"/>
            <a:ext cx="1870641" cy="6858000"/>
          </a:xfrm>
          <a:prstGeom prst="rect">
            <a:avLst/>
          </a:prstGeom>
        </p:spPr>
      </p:pic>
      <p:sp>
        <p:nvSpPr>
          <p:cNvPr id="3" name="Tijdelijke aanduiding voor inhoud 2"/>
          <p:cNvSpPr>
            <a:spLocks noGrp="1"/>
          </p:cNvSpPr>
          <p:nvPr>
            <p:ph idx="1"/>
          </p:nvPr>
        </p:nvSpPr>
        <p:spPr/>
        <p:txBody>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4" name="Titel 3"/>
          <p:cNvSpPr>
            <a:spLocks noGrp="1"/>
          </p:cNvSpPr>
          <p:nvPr>
            <p:ph type="title"/>
          </p:nvPr>
        </p:nvSpPr>
        <p:spPr/>
        <p:txBody>
          <a:bodyPr/>
          <a:lstStyle/>
          <a:p>
            <a:r>
              <a:rPr lang="nl-NL"/>
              <a:t>Klik om de stijl te bewerken</a:t>
            </a:r>
            <a:endParaRPr lang="nl-BE"/>
          </a:p>
        </p:txBody>
      </p:sp>
      <p:pic>
        <p:nvPicPr>
          <p:cNvPr id="5" name="Afbeelding 4"/>
          <p:cNvPicPr>
            <a:picLocks noChangeAspect="1"/>
          </p:cNvPicPr>
          <p:nvPr userDrawn="1"/>
        </p:nvPicPr>
        <p:blipFill>
          <a:blip r:embed="rId3"/>
          <a:stretch>
            <a:fillRect/>
          </a:stretch>
        </p:blipFill>
        <p:spPr>
          <a:xfrm>
            <a:off x="5611823" y="5944045"/>
            <a:ext cx="1661536" cy="686768"/>
          </a:xfrm>
          <a:prstGeom prst="rect">
            <a:avLst/>
          </a:prstGeom>
        </p:spPr>
      </p:pic>
      <p:pic>
        <p:nvPicPr>
          <p:cNvPr id="2" name="Afbeelding 1"/>
          <p:cNvPicPr>
            <a:picLocks noChangeAspect="1"/>
          </p:cNvPicPr>
          <p:nvPr userDrawn="1"/>
        </p:nvPicPr>
        <p:blipFill>
          <a:blip r:embed="rId4"/>
          <a:stretch>
            <a:fillRect/>
          </a:stretch>
        </p:blipFill>
        <p:spPr>
          <a:xfrm>
            <a:off x="3668966" y="5907880"/>
            <a:ext cx="1942857" cy="685714"/>
          </a:xfrm>
          <a:prstGeom prst="rect">
            <a:avLst/>
          </a:prstGeom>
        </p:spPr>
      </p:pic>
    </p:spTree>
    <p:extLst>
      <p:ext uri="{BB962C8B-B14F-4D97-AF65-F5344CB8AC3E}">
        <p14:creationId xmlns:p14="http://schemas.microsoft.com/office/powerpoint/2010/main" val="3625911935"/>
      </p:ext>
    </p:extLst>
  </p:cSld>
  <p:clrMapOvr>
    <a:masterClrMapping/>
  </p:clrMapOvr>
  <p:extLst mod="1">
    <p:ext uri="{DCECCB84-F9BA-43D5-87BE-67443E8EF086}">
      <p15:sldGuideLst xmlns:p15="http://schemas.microsoft.com/office/powerpoint/2012/main">
        <p15:guide id="4" orient="horz" pos="4087">
          <p15:clr>
            <a:srgbClr val="FBAE40"/>
          </p15:clr>
        </p15:guide>
        <p15:guide id="5" pos="427">
          <p15:clr>
            <a:srgbClr val="FBAE40"/>
          </p15:clr>
        </p15:guide>
        <p15:guide id="6" pos="4325">
          <p15:clr>
            <a:srgbClr val="FBAE40"/>
          </p15:clr>
        </p15:guide>
        <p15:guide id="7" orient="horz" pos="1132">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el + inhoud">
    <p:spTree>
      <p:nvGrpSpPr>
        <p:cNvPr id="1" name=""/>
        <p:cNvGrpSpPr/>
        <p:nvPr/>
      </p:nvGrpSpPr>
      <p:grpSpPr>
        <a:xfrm>
          <a:off x="0" y="0"/>
          <a:ext cx="0" cy="0"/>
          <a:chOff x="0" y="0"/>
          <a:chExt cx="0" cy="0"/>
        </a:xfrm>
      </p:grpSpPr>
      <p:pic>
        <p:nvPicPr>
          <p:cNvPr id="10" name="Afbeelding 9"/>
          <p:cNvPicPr>
            <a:picLocks noChangeAspect="1"/>
          </p:cNvPicPr>
          <p:nvPr userDrawn="1"/>
        </p:nvPicPr>
        <p:blipFill rotWithShape="1">
          <a:blip r:embed="rId2" cstate="print">
            <a:extLst>
              <a:ext uri="{28A0092B-C50C-407E-A947-70E740481C1C}">
                <a14:useLocalDpi xmlns:a14="http://schemas.microsoft.com/office/drawing/2010/main" val="0"/>
              </a:ext>
            </a:extLst>
          </a:blip>
          <a:srcRect t="88723"/>
          <a:stretch/>
        </p:blipFill>
        <p:spPr>
          <a:xfrm>
            <a:off x="7273359" y="6084606"/>
            <a:ext cx="1870641" cy="773394"/>
          </a:xfrm>
          <a:prstGeom prst="rect">
            <a:avLst/>
          </a:prstGeom>
        </p:spPr>
      </p:pic>
      <p:sp>
        <p:nvSpPr>
          <p:cNvPr id="3" name="Tijdelijke aanduiding voor inhoud 2"/>
          <p:cNvSpPr>
            <a:spLocks noGrp="1"/>
          </p:cNvSpPr>
          <p:nvPr>
            <p:ph idx="1"/>
          </p:nvPr>
        </p:nvSpPr>
        <p:spPr/>
        <p:txBody>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4" name="Titel 3"/>
          <p:cNvSpPr>
            <a:spLocks noGrp="1"/>
          </p:cNvSpPr>
          <p:nvPr>
            <p:ph type="title"/>
          </p:nvPr>
        </p:nvSpPr>
        <p:spPr/>
        <p:txBody>
          <a:bodyPr/>
          <a:lstStyle/>
          <a:p>
            <a:r>
              <a:rPr lang="nl-NL"/>
              <a:t>Klik om de stijl te bewerken</a:t>
            </a:r>
            <a:endParaRPr lang="nl-BE"/>
          </a:p>
        </p:txBody>
      </p:sp>
      <p:pic>
        <p:nvPicPr>
          <p:cNvPr id="5" name="Afbeelding 4"/>
          <p:cNvPicPr>
            <a:picLocks noChangeAspect="1"/>
          </p:cNvPicPr>
          <p:nvPr userDrawn="1"/>
        </p:nvPicPr>
        <p:blipFill>
          <a:blip r:embed="rId3"/>
          <a:stretch>
            <a:fillRect/>
          </a:stretch>
        </p:blipFill>
        <p:spPr>
          <a:xfrm>
            <a:off x="5024846" y="5971768"/>
            <a:ext cx="1661536" cy="686768"/>
          </a:xfrm>
          <a:prstGeom prst="rect">
            <a:avLst/>
          </a:prstGeom>
        </p:spPr>
      </p:pic>
    </p:spTree>
    <p:extLst>
      <p:ext uri="{BB962C8B-B14F-4D97-AF65-F5344CB8AC3E}">
        <p14:creationId xmlns:p14="http://schemas.microsoft.com/office/powerpoint/2010/main" val="1581970993"/>
      </p:ext>
    </p:extLst>
  </p:cSld>
  <p:clrMapOvr>
    <a:masterClrMapping/>
  </p:clrMapOvr>
  <p:extLst>
    <p:ext uri="{DCECCB84-F9BA-43D5-87BE-67443E8EF086}">
      <p15:sldGuideLst xmlns:p15="http://schemas.microsoft.com/office/powerpoint/2012/main">
        <p15:guide id="4" orient="horz" pos="4087">
          <p15:clr>
            <a:srgbClr val="FBAE40"/>
          </p15:clr>
        </p15:guide>
        <p15:guide id="5" pos="427">
          <p15:clr>
            <a:srgbClr val="FBAE40"/>
          </p15:clr>
        </p15:guide>
        <p15:guide id="6" pos="4325">
          <p15:clr>
            <a:srgbClr val="FBAE40"/>
          </p15:clr>
        </p15:guide>
        <p15:guide id="7" orient="horz" pos="1132">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el + inhoud op 2 kolommen">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79452" y="0"/>
            <a:ext cx="1864548" cy="6858000"/>
          </a:xfrm>
          <a:prstGeom prst="rect">
            <a:avLst/>
          </a:prstGeom>
        </p:spPr>
      </p:pic>
      <p:sp>
        <p:nvSpPr>
          <p:cNvPr id="3" name="Tijdelijke aanduiding voor inhoud 2"/>
          <p:cNvSpPr>
            <a:spLocks noGrp="1"/>
          </p:cNvSpPr>
          <p:nvPr>
            <p:ph sz="half" idx="1"/>
          </p:nvPr>
        </p:nvSpPr>
        <p:spPr>
          <a:xfrm>
            <a:off x="681037" y="1800000"/>
            <a:ext cx="3132000" cy="4680000"/>
          </a:xfrm>
        </p:spPr>
        <p:txBody>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4" name="Tijdelijke aanduiding voor inhoud 3"/>
          <p:cNvSpPr>
            <a:spLocks noGrp="1"/>
          </p:cNvSpPr>
          <p:nvPr>
            <p:ph sz="half" idx="2"/>
          </p:nvPr>
        </p:nvSpPr>
        <p:spPr>
          <a:xfrm>
            <a:off x="3938651" y="1800000"/>
            <a:ext cx="3132000" cy="4680000"/>
          </a:xfrm>
        </p:spPr>
        <p:txBody>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8" name="Titel 7"/>
          <p:cNvSpPr>
            <a:spLocks noGrp="1"/>
          </p:cNvSpPr>
          <p:nvPr>
            <p:ph type="title"/>
          </p:nvPr>
        </p:nvSpPr>
        <p:spPr/>
        <p:txBody>
          <a:bodyPr/>
          <a:lstStyle/>
          <a:p>
            <a:r>
              <a:rPr lang="nl-NL"/>
              <a:t>Klik om de stijl te bewerken</a:t>
            </a:r>
            <a:endParaRPr lang="nl-BE"/>
          </a:p>
        </p:txBody>
      </p:sp>
      <p:pic>
        <p:nvPicPr>
          <p:cNvPr id="6" name="Afbeelding 5"/>
          <p:cNvPicPr>
            <a:picLocks noChangeAspect="1"/>
          </p:cNvPicPr>
          <p:nvPr userDrawn="1"/>
        </p:nvPicPr>
        <p:blipFill>
          <a:blip r:embed="rId3"/>
          <a:stretch>
            <a:fillRect/>
          </a:stretch>
        </p:blipFill>
        <p:spPr>
          <a:xfrm>
            <a:off x="5024846" y="5971768"/>
            <a:ext cx="1661536" cy="686768"/>
          </a:xfrm>
          <a:prstGeom prst="rect">
            <a:avLst/>
          </a:prstGeom>
        </p:spPr>
      </p:pic>
    </p:spTree>
    <p:extLst>
      <p:ext uri="{BB962C8B-B14F-4D97-AF65-F5344CB8AC3E}">
        <p14:creationId xmlns:p14="http://schemas.microsoft.com/office/powerpoint/2010/main" val="2896912515"/>
      </p:ext>
    </p:extLst>
  </p:cSld>
  <p:clrMapOvr>
    <a:masterClrMapping/>
  </p:clrMapOvr>
  <p:extLst>
    <p:ext uri="{DCECCB84-F9BA-43D5-87BE-67443E8EF086}">
      <p15:sldGuideLst xmlns:p15="http://schemas.microsoft.com/office/powerpoint/2012/main">
        <p15:guide id="3" pos="427">
          <p15:clr>
            <a:srgbClr val="FBAE40"/>
          </p15:clr>
        </p15:guide>
        <p15:guide id="4" pos="2478">
          <p15:clr>
            <a:srgbClr val="FBAE40"/>
          </p15:clr>
        </p15:guide>
        <p15:guide id="5" pos="2403">
          <p15:clr>
            <a:srgbClr val="FBAE40"/>
          </p15:clr>
        </p15:guide>
        <p15:guide id="6" pos="4454">
          <p15:clr>
            <a:srgbClr val="FBAE40"/>
          </p15:clr>
        </p15:guide>
        <p15:guide id="8" orient="horz" pos="4087">
          <p15:clr>
            <a:srgbClr val="FBAE40"/>
          </p15:clr>
        </p15:guide>
        <p15:guide id="10" orient="horz" pos="113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en-US"/>
          </a:p>
        </p:txBody>
      </p:sp>
      <p:sp>
        <p:nvSpPr>
          <p:cNvPr id="3" name="Tijdelijke aanduiding voor datum 2"/>
          <p:cNvSpPr>
            <a:spLocks noGrp="1"/>
          </p:cNvSpPr>
          <p:nvPr>
            <p:ph type="dt" sz="half" idx="10"/>
          </p:nvPr>
        </p:nvSpPr>
        <p:spPr/>
        <p:txBody>
          <a:bodyPr/>
          <a:lstStyle/>
          <a:p>
            <a:r>
              <a:rPr lang="nl-BE" smtClean="0"/>
              <a:t>10/09/2021</a:t>
            </a:r>
            <a:endParaRPr lang="nl-BE"/>
          </a:p>
        </p:txBody>
      </p:sp>
      <p:sp>
        <p:nvSpPr>
          <p:cNvPr id="4" name="Tijdelijke aanduiding voor voettekst 3"/>
          <p:cNvSpPr>
            <a:spLocks noGrp="1"/>
          </p:cNvSpPr>
          <p:nvPr>
            <p:ph type="ftr" sz="quarter" idx="11"/>
          </p:nvPr>
        </p:nvSpPr>
        <p:spPr/>
        <p:txBody>
          <a:bodyPr/>
          <a:lstStyle/>
          <a:p>
            <a:endParaRPr lang="nl-BE"/>
          </a:p>
        </p:txBody>
      </p:sp>
      <p:sp>
        <p:nvSpPr>
          <p:cNvPr id="5" name="Tijdelijke aanduiding voor dianummer 4"/>
          <p:cNvSpPr>
            <a:spLocks noGrp="1"/>
          </p:cNvSpPr>
          <p:nvPr>
            <p:ph type="sldNum" sz="quarter" idx="12"/>
          </p:nvPr>
        </p:nvSpPr>
        <p:spPr/>
        <p:txBody>
          <a:bodyPr/>
          <a:lstStyle/>
          <a:p>
            <a:fld id="{D3C18619-51E3-45BC-B588-E076BCFF4B1C}" type="slidenum">
              <a:rPr lang="nl-BE" smtClean="0"/>
              <a:t>‹nr.›</a:t>
            </a:fld>
            <a:endParaRPr lang="nl-BE"/>
          </a:p>
        </p:txBody>
      </p:sp>
    </p:spTree>
    <p:extLst>
      <p:ext uri="{BB962C8B-B14F-4D97-AF65-F5344CB8AC3E}">
        <p14:creationId xmlns:p14="http://schemas.microsoft.com/office/powerpoint/2010/main" val="13916439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oto schermvullend">
    <p:spTree>
      <p:nvGrpSpPr>
        <p:cNvPr id="1" name=""/>
        <p:cNvGrpSpPr/>
        <p:nvPr/>
      </p:nvGrpSpPr>
      <p:grpSpPr>
        <a:xfrm>
          <a:off x="0" y="0"/>
          <a:ext cx="0" cy="0"/>
          <a:chOff x="0" y="0"/>
          <a:chExt cx="0" cy="0"/>
        </a:xfrm>
      </p:grpSpPr>
      <p:sp>
        <p:nvSpPr>
          <p:cNvPr id="7" name="Tijdelijke aanduiding voor afbeelding 6"/>
          <p:cNvSpPr>
            <a:spLocks noGrp="1"/>
          </p:cNvSpPr>
          <p:nvPr>
            <p:ph type="pic" sz="quarter" idx="10" hasCustomPrompt="1"/>
          </p:nvPr>
        </p:nvSpPr>
        <p:spPr>
          <a:xfrm>
            <a:off x="0" y="0"/>
            <a:ext cx="9144000" cy="6858000"/>
          </a:xfrm>
          <a:solidFill>
            <a:schemeClr val="bg1"/>
          </a:solidFill>
        </p:spPr>
        <p:txBody>
          <a:bodyPr anchor="ctr" anchorCtr="0"/>
          <a:lstStyle>
            <a:lvl1pPr algn="ctr">
              <a:defRPr>
                <a:solidFill>
                  <a:schemeClr val="tx1">
                    <a:lumMod val="50000"/>
                    <a:lumOff val="50000"/>
                  </a:schemeClr>
                </a:solidFill>
              </a:defRPr>
            </a:lvl1pPr>
          </a:lstStyle>
          <a:p>
            <a:r>
              <a:rPr lang="nl-BE" dirty="0"/>
              <a:t>Klik op dit pictogram </a:t>
            </a:r>
            <a:br>
              <a:rPr lang="nl-BE" dirty="0"/>
            </a:br>
            <a:r>
              <a:rPr lang="nl-BE" dirty="0"/>
              <a:t/>
            </a:r>
            <a:br>
              <a:rPr lang="nl-BE" dirty="0"/>
            </a:br>
            <a:r>
              <a:rPr lang="nl-BE" dirty="0"/>
              <a:t>om een afbeelding in te voegen.</a:t>
            </a:r>
          </a:p>
        </p:txBody>
      </p:sp>
      <p:sp>
        <p:nvSpPr>
          <p:cNvPr id="19" name="Tijdelijke aanduiding voor tekst 18"/>
          <p:cNvSpPr>
            <a:spLocks noGrp="1"/>
          </p:cNvSpPr>
          <p:nvPr>
            <p:ph type="body" sz="quarter" idx="11" hasCustomPrompt="1"/>
          </p:nvPr>
        </p:nvSpPr>
        <p:spPr>
          <a:xfrm>
            <a:off x="4788000" y="1130400"/>
            <a:ext cx="6253200" cy="7153200"/>
          </a:xfrm>
          <a:custGeom>
            <a:avLst/>
            <a:gdLst>
              <a:gd name="connsiteX0" fmla="*/ 1681039 w 6253200"/>
              <a:gd name="connsiteY0" fmla="*/ 0 h 7153200"/>
              <a:gd name="connsiteX1" fmla="*/ 3728203 w 6253200"/>
              <a:gd name="connsiteY1" fmla="*/ 0 h 7153200"/>
              <a:gd name="connsiteX2" fmla="*/ 3728203 w 6253200"/>
              <a:gd name="connsiteY2" fmla="*/ 1913051 h 7153200"/>
              <a:gd name="connsiteX3" fmla="*/ 6253200 w 6253200"/>
              <a:gd name="connsiteY3" fmla="*/ 1913051 h 7153200"/>
              <a:gd name="connsiteX4" fmla="*/ 6253200 w 6253200"/>
              <a:gd name="connsiteY4" fmla="*/ 7153200 h 7153200"/>
              <a:gd name="connsiteX5" fmla="*/ 3332418 w 6253200"/>
              <a:gd name="connsiteY5" fmla="*/ 7153200 h 7153200"/>
              <a:gd name="connsiteX6" fmla="*/ 3332418 w 6253200"/>
              <a:gd name="connsiteY6" fmla="*/ 5243104 h 7153200"/>
              <a:gd name="connsiteX7" fmla="*/ 0 w 6253200"/>
              <a:gd name="connsiteY7" fmla="*/ 5243104 h 7153200"/>
              <a:gd name="connsiteX8" fmla="*/ 0 w 6253200"/>
              <a:gd name="connsiteY8" fmla="*/ 2895690 h 7153200"/>
              <a:gd name="connsiteX9" fmla="*/ 1681039 w 6253200"/>
              <a:gd name="connsiteY9" fmla="*/ 2895690 h 715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53200" h="7153200">
                <a:moveTo>
                  <a:pt x="1681039" y="0"/>
                </a:moveTo>
                <a:lnTo>
                  <a:pt x="3728203" y="0"/>
                </a:lnTo>
                <a:lnTo>
                  <a:pt x="3728203" y="1913051"/>
                </a:lnTo>
                <a:lnTo>
                  <a:pt x="6253200" y="1913051"/>
                </a:lnTo>
                <a:lnTo>
                  <a:pt x="6253200" y="7153200"/>
                </a:lnTo>
                <a:lnTo>
                  <a:pt x="3332418" y="7153200"/>
                </a:lnTo>
                <a:lnTo>
                  <a:pt x="3332418" y="5243104"/>
                </a:lnTo>
                <a:lnTo>
                  <a:pt x="0" y="5243104"/>
                </a:lnTo>
                <a:lnTo>
                  <a:pt x="0" y="2895690"/>
                </a:lnTo>
                <a:lnTo>
                  <a:pt x="1681039" y="2895690"/>
                </a:lnTo>
                <a:close/>
              </a:path>
            </a:pathLst>
          </a:custGeom>
          <a:blipFill>
            <a:blip r:embed="rId2"/>
            <a:stretch>
              <a:fillRect/>
            </a:stretch>
          </a:blipFill>
        </p:spPr>
        <p:txBody>
          <a:bodyPr wrap="square">
            <a:noAutofit/>
          </a:bodyPr>
          <a:lstStyle/>
          <a:p>
            <a:pPr lvl="0"/>
            <a:r>
              <a:rPr lang="nl-BE" dirty="0"/>
              <a:t> </a:t>
            </a:r>
          </a:p>
        </p:txBody>
      </p:sp>
      <p:sp>
        <p:nvSpPr>
          <p:cNvPr id="22" name="Tijdelijke aanduiding voor tekst 21"/>
          <p:cNvSpPr>
            <a:spLocks noGrp="1"/>
          </p:cNvSpPr>
          <p:nvPr>
            <p:ph type="body" sz="quarter" idx="12" hasCustomPrompt="1"/>
          </p:nvPr>
        </p:nvSpPr>
        <p:spPr>
          <a:xfrm>
            <a:off x="0" y="6156000"/>
            <a:ext cx="1843200" cy="702000"/>
          </a:xfrm>
          <a:blipFill>
            <a:blip r:embed="rId3"/>
            <a:stretch>
              <a:fillRect/>
            </a:stretch>
          </a:blipFill>
        </p:spPr>
        <p:txBody>
          <a:bodyPr/>
          <a:lstStyle>
            <a:lvl1pPr>
              <a:defRPr/>
            </a:lvl1pPr>
          </a:lstStyle>
          <a:p>
            <a:pPr lvl="0"/>
            <a:r>
              <a:rPr lang="nl-NL" dirty="0"/>
              <a:t> </a:t>
            </a:r>
            <a:endParaRPr lang="nl-BE" dirty="0"/>
          </a:p>
        </p:txBody>
      </p:sp>
    </p:spTree>
    <p:extLst>
      <p:ext uri="{BB962C8B-B14F-4D97-AF65-F5344CB8AC3E}">
        <p14:creationId xmlns:p14="http://schemas.microsoft.com/office/powerpoint/2010/main" val="19107863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oto + titel">
    <p:spTree>
      <p:nvGrpSpPr>
        <p:cNvPr id="1" name=""/>
        <p:cNvGrpSpPr/>
        <p:nvPr/>
      </p:nvGrpSpPr>
      <p:grpSpPr>
        <a:xfrm>
          <a:off x="0" y="0"/>
          <a:ext cx="0" cy="0"/>
          <a:chOff x="0" y="0"/>
          <a:chExt cx="0" cy="0"/>
        </a:xfrm>
      </p:grpSpPr>
      <p:pic>
        <p:nvPicPr>
          <p:cNvPr id="7" name="Afbeelding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76156" y="0"/>
            <a:ext cx="1767844" cy="1566675"/>
          </a:xfrm>
          <a:prstGeom prst="rect">
            <a:avLst/>
          </a:prstGeom>
        </p:spPr>
      </p:pic>
      <p:sp>
        <p:nvSpPr>
          <p:cNvPr id="2" name="Titel 1"/>
          <p:cNvSpPr>
            <a:spLocks noGrp="1"/>
          </p:cNvSpPr>
          <p:nvPr>
            <p:ph type="title"/>
          </p:nvPr>
        </p:nvSpPr>
        <p:spPr/>
        <p:txBody>
          <a:bodyPr/>
          <a:lstStyle/>
          <a:p>
            <a:r>
              <a:rPr lang="nl-NL"/>
              <a:t>Klik om de stijl te bewerken</a:t>
            </a:r>
            <a:endParaRPr lang="nl-BE"/>
          </a:p>
        </p:txBody>
      </p:sp>
      <p:sp>
        <p:nvSpPr>
          <p:cNvPr id="9" name="Tijdelijke aanduiding voor afbeelding 8"/>
          <p:cNvSpPr>
            <a:spLocks noGrp="1"/>
          </p:cNvSpPr>
          <p:nvPr>
            <p:ph type="pic" sz="quarter" idx="10" hasCustomPrompt="1"/>
          </p:nvPr>
        </p:nvSpPr>
        <p:spPr>
          <a:xfrm>
            <a:off x="668338" y="1915200"/>
            <a:ext cx="8475662" cy="4942800"/>
          </a:xfrm>
          <a:noFill/>
        </p:spPr>
        <p:txBody>
          <a:bodyPr anchor="ctr" anchorCtr="0"/>
          <a:lstStyle>
            <a:lvl1pPr algn="ctr">
              <a:defRPr>
                <a:solidFill>
                  <a:schemeClr val="tx1">
                    <a:lumMod val="50000"/>
                    <a:lumOff val="50000"/>
                  </a:schemeClr>
                </a:solidFill>
              </a:defRPr>
            </a:lvl1pPr>
          </a:lstStyle>
          <a:p>
            <a:r>
              <a:rPr lang="nl-BE" dirty="0"/>
              <a:t>Klik op dit pictogram </a:t>
            </a:r>
            <a:br>
              <a:rPr lang="nl-BE" dirty="0"/>
            </a:br>
            <a:r>
              <a:rPr lang="nl-BE" dirty="0"/>
              <a:t/>
            </a:r>
            <a:br>
              <a:rPr lang="nl-BE" dirty="0"/>
            </a:br>
            <a:r>
              <a:rPr lang="nl-BE" dirty="0"/>
              <a:t>om een afbeelding in te voegen.</a:t>
            </a:r>
          </a:p>
        </p:txBody>
      </p:sp>
    </p:spTree>
    <p:extLst>
      <p:ext uri="{BB962C8B-B14F-4D97-AF65-F5344CB8AC3E}">
        <p14:creationId xmlns:p14="http://schemas.microsoft.com/office/powerpoint/2010/main" val="28005568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oto + tekst">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681037" y="646120"/>
            <a:ext cx="3132000" cy="5833879"/>
          </a:xfrm>
        </p:spPr>
        <p:txBody>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6" name="Tijdelijke aanduiding voor afbeelding 8"/>
          <p:cNvSpPr>
            <a:spLocks noGrp="1"/>
          </p:cNvSpPr>
          <p:nvPr>
            <p:ph type="pic" sz="quarter" idx="10" hasCustomPrompt="1"/>
          </p:nvPr>
        </p:nvSpPr>
        <p:spPr>
          <a:xfrm>
            <a:off x="4082400" y="0"/>
            <a:ext cx="5061600" cy="6858000"/>
          </a:xfrm>
          <a:noFill/>
        </p:spPr>
        <p:txBody>
          <a:bodyPr anchor="ctr" anchorCtr="0"/>
          <a:lstStyle>
            <a:lvl1pPr algn="ctr">
              <a:defRPr>
                <a:solidFill>
                  <a:schemeClr val="tx1">
                    <a:lumMod val="50000"/>
                    <a:lumOff val="50000"/>
                  </a:schemeClr>
                </a:solidFill>
              </a:defRPr>
            </a:lvl1pPr>
          </a:lstStyle>
          <a:p>
            <a:r>
              <a:rPr lang="nl-BE" dirty="0"/>
              <a:t>Klik op dit pictogram </a:t>
            </a:r>
            <a:br>
              <a:rPr lang="nl-BE" dirty="0"/>
            </a:br>
            <a:r>
              <a:rPr lang="nl-BE" dirty="0"/>
              <a:t/>
            </a:r>
            <a:br>
              <a:rPr lang="nl-BE" dirty="0"/>
            </a:br>
            <a:r>
              <a:rPr lang="nl-BE" dirty="0"/>
              <a:t>om een afbeelding in te voegen.</a:t>
            </a:r>
          </a:p>
        </p:txBody>
      </p:sp>
      <p:sp>
        <p:nvSpPr>
          <p:cNvPr id="21" name="Tijdelijke aanduiding voor tekst 20"/>
          <p:cNvSpPr>
            <a:spLocks noGrp="1"/>
          </p:cNvSpPr>
          <p:nvPr>
            <p:ph type="body" sz="quarter" idx="11" hasCustomPrompt="1"/>
          </p:nvPr>
        </p:nvSpPr>
        <p:spPr>
          <a:xfrm>
            <a:off x="4215600" y="4395600"/>
            <a:ext cx="5490000" cy="2948400"/>
          </a:xfrm>
          <a:custGeom>
            <a:avLst/>
            <a:gdLst>
              <a:gd name="connsiteX0" fmla="*/ 0 w 5490000"/>
              <a:gd name="connsiteY0" fmla="*/ 0 h 2948400"/>
              <a:gd name="connsiteX1" fmla="*/ 877395 w 5490000"/>
              <a:gd name="connsiteY1" fmla="*/ 0 h 2948400"/>
              <a:gd name="connsiteX2" fmla="*/ 877395 w 5490000"/>
              <a:gd name="connsiteY2" fmla="*/ 516642 h 2948400"/>
              <a:gd name="connsiteX3" fmla="*/ 2940112 w 5490000"/>
              <a:gd name="connsiteY3" fmla="*/ 516642 h 2948400"/>
              <a:gd name="connsiteX4" fmla="*/ 2940112 w 5490000"/>
              <a:gd name="connsiteY4" fmla="*/ 984474 h 2948400"/>
              <a:gd name="connsiteX5" fmla="*/ 5490000 w 5490000"/>
              <a:gd name="connsiteY5" fmla="*/ 984474 h 2948400"/>
              <a:gd name="connsiteX6" fmla="*/ 5490000 w 5490000"/>
              <a:gd name="connsiteY6" fmla="*/ 2110018 h 2948400"/>
              <a:gd name="connsiteX7" fmla="*/ 3046438 w 5490000"/>
              <a:gd name="connsiteY7" fmla="*/ 2110018 h 2948400"/>
              <a:gd name="connsiteX8" fmla="*/ 3046438 w 5490000"/>
              <a:gd name="connsiteY8" fmla="*/ 2948400 h 2948400"/>
              <a:gd name="connsiteX9" fmla="*/ 2233088 w 5490000"/>
              <a:gd name="connsiteY9" fmla="*/ 2948400 h 2948400"/>
              <a:gd name="connsiteX10" fmla="*/ 2233088 w 5490000"/>
              <a:gd name="connsiteY10" fmla="*/ 2110018 h 2948400"/>
              <a:gd name="connsiteX11" fmla="*/ 733163 w 5490000"/>
              <a:gd name="connsiteY11" fmla="*/ 2110018 h 2948400"/>
              <a:gd name="connsiteX12" fmla="*/ 0 w 5490000"/>
              <a:gd name="connsiteY12" fmla="*/ 807246 h 294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90000" h="2948400">
                <a:moveTo>
                  <a:pt x="0" y="0"/>
                </a:moveTo>
                <a:lnTo>
                  <a:pt x="877395" y="0"/>
                </a:lnTo>
                <a:lnTo>
                  <a:pt x="877395" y="516642"/>
                </a:lnTo>
                <a:lnTo>
                  <a:pt x="2940112" y="516642"/>
                </a:lnTo>
                <a:lnTo>
                  <a:pt x="2940112" y="984474"/>
                </a:lnTo>
                <a:lnTo>
                  <a:pt x="5490000" y="984474"/>
                </a:lnTo>
                <a:lnTo>
                  <a:pt x="5490000" y="2110018"/>
                </a:lnTo>
                <a:lnTo>
                  <a:pt x="3046438" y="2110018"/>
                </a:lnTo>
                <a:lnTo>
                  <a:pt x="3046438" y="2948400"/>
                </a:lnTo>
                <a:lnTo>
                  <a:pt x="2233088" y="2948400"/>
                </a:lnTo>
                <a:lnTo>
                  <a:pt x="2233088" y="2110018"/>
                </a:lnTo>
                <a:lnTo>
                  <a:pt x="733163" y="2110018"/>
                </a:lnTo>
                <a:lnTo>
                  <a:pt x="0" y="807246"/>
                </a:lnTo>
                <a:close/>
              </a:path>
            </a:pathLst>
          </a:custGeom>
          <a:blipFill>
            <a:blip r:embed="rId2"/>
            <a:stretch>
              <a:fillRect/>
            </a:stretch>
          </a:blipFill>
        </p:spPr>
        <p:txBody>
          <a:bodyPr wrap="square">
            <a:noAutofit/>
          </a:bodyPr>
          <a:lstStyle>
            <a:lvl1pPr>
              <a:defRPr/>
            </a:lvl1pPr>
          </a:lstStyle>
          <a:p>
            <a:pPr lvl="0"/>
            <a:r>
              <a:rPr lang="nl-NL" dirty="0"/>
              <a:t> </a:t>
            </a:r>
            <a:endParaRPr lang="nl-BE" dirty="0"/>
          </a:p>
        </p:txBody>
      </p:sp>
    </p:spTree>
    <p:extLst>
      <p:ext uri="{BB962C8B-B14F-4D97-AF65-F5344CB8AC3E}">
        <p14:creationId xmlns:p14="http://schemas.microsoft.com/office/powerpoint/2010/main" val="188879143"/>
      </p:ext>
    </p:extLst>
  </p:cSld>
  <p:clrMapOvr>
    <a:masterClrMapping/>
  </p:clrMapOvr>
  <p:extLst>
    <p:ext uri="{DCECCB84-F9BA-43D5-87BE-67443E8EF086}">
      <p15:sldGuideLst xmlns:p15="http://schemas.microsoft.com/office/powerpoint/2012/main">
        <p15:guide id="2" pos="2404">
          <p15:clr>
            <a:srgbClr val="FBAE40"/>
          </p15:clr>
        </p15:guide>
        <p15:guide id="3" pos="427">
          <p15:clr>
            <a:srgbClr val="FBAE40"/>
          </p15:clr>
        </p15:guide>
        <p15:guide id="4" orient="horz" pos="397">
          <p15:clr>
            <a:srgbClr val="FBAE40"/>
          </p15:clr>
        </p15:guide>
        <p15:guide id="5" orient="horz" pos="4087">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 inhoud op 2 kolommen">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79452" y="0"/>
            <a:ext cx="1864548" cy="6858000"/>
          </a:xfrm>
          <a:prstGeom prst="rect">
            <a:avLst/>
          </a:prstGeom>
        </p:spPr>
      </p:pic>
      <p:sp>
        <p:nvSpPr>
          <p:cNvPr id="3" name="Tijdelijke aanduiding voor inhoud 2"/>
          <p:cNvSpPr>
            <a:spLocks noGrp="1"/>
          </p:cNvSpPr>
          <p:nvPr>
            <p:ph sz="half" idx="1"/>
          </p:nvPr>
        </p:nvSpPr>
        <p:spPr>
          <a:xfrm>
            <a:off x="681037" y="1800000"/>
            <a:ext cx="3132000" cy="4680000"/>
          </a:xfrm>
        </p:spPr>
        <p:txBody>
          <a:body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BE" dirty="0"/>
          </a:p>
        </p:txBody>
      </p:sp>
      <p:sp>
        <p:nvSpPr>
          <p:cNvPr id="4" name="Tijdelijke aanduiding voor inhoud 3"/>
          <p:cNvSpPr>
            <a:spLocks noGrp="1"/>
          </p:cNvSpPr>
          <p:nvPr>
            <p:ph sz="half" idx="2"/>
          </p:nvPr>
        </p:nvSpPr>
        <p:spPr>
          <a:xfrm>
            <a:off x="3938651" y="1800000"/>
            <a:ext cx="3132000" cy="4680000"/>
          </a:xfrm>
        </p:spPr>
        <p:txBody>
          <a:body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BE" dirty="0"/>
          </a:p>
        </p:txBody>
      </p:sp>
      <p:sp>
        <p:nvSpPr>
          <p:cNvPr id="8" name="Titel 7"/>
          <p:cNvSpPr>
            <a:spLocks noGrp="1"/>
          </p:cNvSpPr>
          <p:nvPr>
            <p:ph type="title"/>
          </p:nvPr>
        </p:nvSpPr>
        <p:spPr/>
        <p:txBody>
          <a:bodyPr/>
          <a:lstStyle/>
          <a:p>
            <a:r>
              <a:rPr lang="nl-NL" smtClean="0"/>
              <a:t>Klik om de stijl te bewerken</a:t>
            </a:r>
            <a:endParaRPr lang="nl-BE"/>
          </a:p>
        </p:txBody>
      </p:sp>
      <p:pic>
        <p:nvPicPr>
          <p:cNvPr id="6" name="Afbeelding 5"/>
          <p:cNvPicPr>
            <a:picLocks noChangeAspect="1"/>
          </p:cNvPicPr>
          <p:nvPr userDrawn="1"/>
        </p:nvPicPr>
        <p:blipFill>
          <a:blip r:embed="rId3"/>
          <a:stretch>
            <a:fillRect/>
          </a:stretch>
        </p:blipFill>
        <p:spPr>
          <a:xfrm>
            <a:off x="5024846" y="5971768"/>
            <a:ext cx="1661536" cy="686768"/>
          </a:xfrm>
          <a:prstGeom prst="rect">
            <a:avLst/>
          </a:prstGeom>
        </p:spPr>
      </p:pic>
    </p:spTree>
    <p:extLst>
      <p:ext uri="{BB962C8B-B14F-4D97-AF65-F5344CB8AC3E}">
        <p14:creationId xmlns:p14="http://schemas.microsoft.com/office/powerpoint/2010/main" val="3258559033"/>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3" pos="427" userDrawn="1">
          <p15:clr>
            <a:srgbClr val="FBAE40"/>
          </p15:clr>
        </p15:guide>
        <p15:guide id="4" pos="2478" userDrawn="1">
          <p15:clr>
            <a:srgbClr val="FBAE40"/>
          </p15:clr>
        </p15:guide>
        <p15:guide id="5" pos="2403" userDrawn="1">
          <p15:clr>
            <a:srgbClr val="FBAE40"/>
          </p15:clr>
        </p15:guide>
        <p15:guide id="6" pos="4454" userDrawn="1">
          <p15:clr>
            <a:srgbClr val="FBAE40"/>
          </p15:clr>
        </p15:guide>
        <p15:guide id="8" orient="horz" pos="4087" userDrawn="1">
          <p15:clr>
            <a:srgbClr val="FBAE40"/>
          </p15:clr>
        </p15:guide>
        <p15:guide id="10" orient="horz" pos="113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oto schermvullend">
    <p:spTree>
      <p:nvGrpSpPr>
        <p:cNvPr id="1" name=""/>
        <p:cNvGrpSpPr/>
        <p:nvPr/>
      </p:nvGrpSpPr>
      <p:grpSpPr>
        <a:xfrm>
          <a:off x="0" y="0"/>
          <a:ext cx="0" cy="0"/>
          <a:chOff x="0" y="0"/>
          <a:chExt cx="0" cy="0"/>
        </a:xfrm>
      </p:grpSpPr>
      <p:sp>
        <p:nvSpPr>
          <p:cNvPr id="7" name="Tijdelijke aanduiding voor afbeelding 6"/>
          <p:cNvSpPr>
            <a:spLocks noGrp="1"/>
          </p:cNvSpPr>
          <p:nvPr>
            <p:ph type="pic" sz="quarter" idx="10" hasCustomPrompt="1"/>
          </p:nvPr>
        </p:nvSpPr>
        <p:spPr>
          <a:xfrm>
            <a:off x="0" y="0"/>
            <a:ext cx="9144000" cy="6858000"/>
          </a:xfrm>
          <a:solidFill>
            <a:schemeClr val="bg1"/>
          </a:solidFill>
        </p:spPr>
        <p:txBody>
          <a:bodyPr anchor="ctr" anchorCtr="0"/>
          <a:lstStyle>
            <a:lvl1pPr algn="ctr">
              <a:defRPr>
                <a:solidFill>
                  <a:schemeClr val="tx1">
                    <a:lumMod val="50000"/>
                    <a:lumOff val="50000"/>
                  </a:schemeClr>
                </a:solidFill>
              </a:defRPr>
            </a:lvl1pPr>
          </a:lstStyle>
          <a:p>
            <a:r>
              <a:rPr lang="nl-BE" dirty="0" smtClean="0"/>
              <a:t>Klik op dit pictogram </a:t>
            </a:r>
            <a:br>
              <a:rPr lang="nl-BE" dirty="0" smtClean="0"/>
            </a:br>
            <a:r>
              <a:rPr lang="nl-BE" dirty="0" smtClean="0"/>
              <a:t/>
            </a:r>
            <a:br>
              <a:rPr lang="nl-BE" dirty="0" smtClean="0"/>
            </a:br>
            <a:r>
              <a:rPr lang="nl-BE" dirty="0" smtClean="0"/>
              <a:t>om een afbeelding in te voegen.</a:t>
            </a:r>
            <a:endParaRPr lang="nl-BE" dirty="0"/>
          </a:p>
        </p:txBody>
      </p:sp>
      <p:sp>
        <p:nvSpPr>
          <p:cNvPr id="19" name="Tijdelijke aanduiding voor tekst 18"/>
          <p:cNvSpPr>
            <a:spLocks noGrp="1"/>
          </p:cNvSpPr>
          <p:nvPr>
            <p:ph type="body" sz="quarter" idx="11" hasCustomPrompt="1"/>
          </p:nvPr>
        </p:nvSpPr>
        <p:spPr>
          <a:xfrm>
            <a:off x="4788000" y="1130400"/>
            <a:ext cx="6253200" cy="7153200"/>
          </a:xfrm>
          <a:custGeom>
            <a:avLst/>
            <a:gdLst>
              <a:gd name="connsiteX0" fmla="*/ 1681039 w 6253200"/>
              <a:gd name="connsiteY0" fmla="*/ 0 h 7153200"/>
              <a:gd name="connsiteX1" fmla="*/ 3728203 w 6253200"/>
              <a:gd name="connsiteY1" fmla="*/ 0 h 7153200"/>
              <a:gd name="connsiteX2" fmla="*/ 3728203 w 6253200"/>
              <a:gd name="connsiteY2" fmla="*/ 1913051 h 7153200"/>
              <a:gd name="connsiteX3" fmla="*/ 6253200 w 6253200"/>
              <a:gd name="connsiteY3" fmla="*/ 1913051 h 7153200"/>
              <a:gd name="connsiteX4" fmla="*/ 6253200 w 6253200"/>
              <a:gd name="connsiteY4" fmla="*/ 7153200 h 7153200"/>
              <a:gd name="connsiteX5" fmla="*/ 3332418 w 6253200"/>
              <a:gd name="connsiteY5" fmla="*/ 7153200 h 7153200"/>
              <a:gd name="connsiteX6" fmla="*/ 3332418 w 6253200"/>
              <a:gd name="connsiteY6" fmla="*/ 5243104 h 7153200"/>
              <a:gd name="connsiteX7" fmla="*/ 0 w 6253200"/>
              <a:gd name="connsiteY7" fmla="*/ 5243104 h 7153200"/>
              <a:gd name="connsiteX8" fmla="*/ 0 w 6253200"/>
              <a:gd name="connsiteY8" fmla="*/ 2895690 h 7153200"/>
              <a:gd name="connsiteX9" fmla="*/ 1681039 w 6253200"/>
              <a:gd name="connsiteY9" fmla="*/ 2895690 h 715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53200" h="7153200">
                <a:moveTo>
                  <a:pt x="1681039" y="0"/>
                </a:moveTo>
                <a:lnTo>
                  <a:pt x="3728203" y="0"/>
                </a:lnTo>
                <a:lnTo>
                  <a:pt x="3728203" y="1913051"/>
                </a:lnTo>
                <a:lnTo>
                  <a:pt x="6253200" y="1913051"/>
                </a:lnTo>
                <a:lnTo>
                  <a:pt x="6253200" y="7153200"/>
                </a:lnTo>
                <a:lnTo>
                  <a:pt x="3332418" y="7153200"/>
                </a:lnTo>
                <a:lnTo>
                  <a:pt x="3332418" y="5243104"/>
                </a:lnTo>
                <a:lnTo>
                  <a:pt x="0" y="5243104"/>
                </a:lnTo>
                <a:lnTo>
                  <a:pt x="0" y="2895690"/>
                </a:lnTo>
                <a:lnTo>
                  <a:pt x="1681039" y="2895690"/>
                </a:lnTo>
                <a:close/>
              </a:path>
            </a:pathLst>
          </a:custGeom>
          <a:blipFill>
            <a:blip r:embed="rId2"/>
            <a:stretch>
              <a:fillRect/>
            </a:stretch>
          </a:blipFill>
        </p:spPr>
        <p:txBody>
          <a:bodyPr wrap="square">
            <a:noAutofit/>
          </a:bodyPr>
          <a:lstStyle/>
          <a:p>
            <a:pPr lvl="0"/>
            <a:r>
              <a:rPr lang="nl-BE" dirty="0" smtClean="0"/>
              <a:t> </a:t>
            </a:r>
            <a:endParaRPr lang="nl-BE" dirty="0"/>
          </a:p>
        </p:txBody>
      </p:sp>
      <p:sp>
        <p:nvSpPr>
          <p:cNvPr id="22" name="Tijdelijke aanduiding voor tekst 21"/>
          <p:cNvSpPr>
            <a:spLocks noGrp="1"/>
          </p:cNvSpPr>
          <p:nvPr>
            <p:ph type="body" sz="quarter" idx="12" hasCustomPrompt="1"/>
          </p:nvPr>
        </p:nvSpPr>
        <p:spPr>
          <a:xfrm>
            <a:off x="0" y="6156000"/>
            <a:ext cx="1843200" cy="702000"/>
          </a:xfrm>
          <a:blipFill>
            <a:blip r:embed="rId3"/>
            <a:stretch>
              <a:fillRect/>
            </a:stretch>
          </a:blipFill>
        </p:spPr>
        <p:txBody>
          <a:bodyPr/>
          <a:lstStyle>
            <a:lvl1pPr>
              <a:defRPr/>
            </a:lvl1pPr>
          </a:lstStyle>
          <a:p>
            <a:pPr lvl="0"/>
            <a:r>
              <a:rPr lang="nl-NL" dirty="0" smtClean="0"/>
              <a:t> </a:t>
            </a:r>
            <a:endParaRPr lang="nl-BE" dirty="0"/>
          </a:p>
        </p:txBody>
      </p:sp>
    </p:spTree>
    <p:extLst>
      <p:ext uri="{BB962C8B-B14F-4D97-AF65-F5344CB8AC3E}">
        <p14:creationId xmlns:p14="http://schemas.microsoft.com/office/powerpoint/2010/main" val="207058698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oto + titel">
    <p:spTree>
      <p:nvGrpSpPr>
        <p:cNvPr id="1" name=""/>
        <p:cNvGrpSpPr/>
        <p:nvPr/>
      </p:nvGrpSpPr>
      <p:grpSpPr>
        <a:xfrm>
          <a:off x="0" y="0"/>
          <a:ext cx="0" cy="0"/>
          <a:chOff x="0" y="0"/>
          <a:chExt cx="0" cy="0"/>
        </a:xfrm>
      </p:grpSpPr>
      <p:pic>
        <p:nvPicPr>
          <p:cNvPr id="7" name="Afbeelding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76156" y="0"/>
            <a:ext cx="1767844" cy="1566675"/>
          </a:xfrm>
          <a:prstGeom prst="rect">
            <a:avLst/>
          </a:prstGeom>
        </p:spPr>
      </p:pic>
      <p:sp>
        <p:nvSpPr>
          <p:cNvPr id="2" name="Titel 1"/>
          <p:cNvSpPr>
            <a:spLocks noGrp="1"/>
          </p:cNvSpPr>
          <p:nvPr>
            <p:ph type="title"/>
          </p:nvPr>
        </p:nvSpPr>
        <p:spPr/>
        <p:txBody>
          <a:bodyPr/>
          <a:lstStyle/>
          <a:p>
            <a:r>
              <a:rPr lang="nl-NL" smtClean="0"/>
              <a:t>Klik om de stijl te bewerken</a:t>
            </a:r>
            <a:endParaRPr lang="nl-BE"/>
          </a:p>
        </p:txBody>
      </p:sp>
      <p:sp>
        <p:nvSpPr>
          <p:cNvPr id="9" name="Tijdelijke aanduiding voor afbeelding 8"/>
          <p:cNvSpPr>
            <a:spLocks noGrp="1"/>
          </p:cNvSpPr>
          <p:nvPr>
            <p:ph type="pic" sz="quarter" idx="10" hasCustomPrompt="1"/>
          </p:nvPr>
        </p:nvSpPr>
        <p:spPr>
          <a:xfrm>
            <a:off x="668338" y="1915200"/>
            <a:ext cx="8475662" cy="4942800"/>
          </a:xfrm>
          <a:noFill/>
        </p:spPr>
        <p:txBody>
          <a:bodyPr anchor="ctr" anchorCtr="0"/>
          <a:lstStyle>
            <a:lvl1pPr algn="ctr">
              <a:defRPr>
                <a:solidFill>
                  <a:schemeClr val="tx1">
                    <a:lumMod val="50000"/>
                    <a:lumOff val="50000"/>
                  </a:schemeClr>
                </a:solidFill>
              </a:defRPr>
            </a:lvl1pPr>
          </a:lstStyle>
          <a:p>
            <a:r>
              <a:rPr lang="nl-BE" dirty="0" smtClean="0"/>
              <a:t>Klik op dit pictogram </a:t>
            </a:r>
            <a:br>
              <a:rPr lang="nl-BE" dirty="0" smtClean="0"/>
            </a:br>
            <a:r>
              <a:rPr lang="nl-BE" dirty="0" smtClean="0"/>
              <a:t/>
            </a:r>
            <a:br>
              <a:rPr lang="nl-BE" dirty="0" smtClean="0"/>
            </a:br>
            <a:r>
              <a:rPr lang="nl-BE" dirty="0" smtClean="0"/>
              <a:t>om een afbeelding in te voegen.</a:t>
            </a:r>
            <a:endParaRPr lang="nl-BE" dirty="0"/>
          </a:p>
        </p:txBody>
      </p:sp>
    </p:spTree>
    <p:extLst>
      <p:ext uri="{BB962C8B-B14F-4D97-AF65-F5344CB8AC3E}">
        <p14:creationId xmlns:p14="http://schemas.microsoft.com/office/powerpoint/2010/main" val="52218693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oto + tekst">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681037" y="646120"/>
            <a:ext cx="3132000" cy="5833879"/>
          </a:xfrm>
        </p:spPr>
        <p:txBody>
          <a:body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BE" dirty="0"/>
          </a:p>
        </p:txBody>
      </p:sp>
      <p:sp>
        <p:nvSpPr>
          <p:cNvPr id="6" name="Tijdelijke aanduiding voor afbeelding 8"/>
          <p:cNvSpPr>
            <a:spLocks noGrp="1"/>
          </p:cNvSpPr>
          <p:nvPr>
            <p:ph type="pic" sz="quarter" idx="10" hasCustomPrompt="1"/>
          </p:nvPr>
        </p:nvSpPr>
        <p:spPr>
          <a:xfrm>
            <a:off x="4082400" y="0"/>
            <a:ext cx="5061600" cy="6858000"/>
          </a:xfrm>
          <a:noFill/>
        </p:spPr>
        <p:txBody>
          <a:bodyPr anchor="ctr" anchorCtr="0"/>
          <a:lstStyle>
            <a:lvl1pPr algn="ctr">
              <a:defRPr>
                <a:solidFill>
                  <a:schemeClr val="tx1">
                    <a:lumMod val="50000"/>
                    <a:lumOff val="50000"/>
                  </a:schemeClr>
                </a:solidFill>
              </a:defRPr>
            </a:lvl1pPr>
          </a:lstStyle>
          <a:p>
            <a:r>
              <a:rPr lang="nl-BE" dirty="0" smtClean="0"/>
              <a:t>Klik op dit pictogram </a:t>
            </a:r>
            <a:br>
              <a:rPr lang="nl-BE" dirty="0" smtClean="0"/>
            </a:br>
            <a:r>
              <a:rPr lang="nl-BE" dirty="0" smtClean="0"/>
              <a:t/>
            </a:r>
            <a:br>
              <a:rPr lang="nl-BE" dirty="0" smtClean="0"/>
            </a:br>
            <a:r>
              <a:rPr lang="nl-BE" dirty="0" smtClean="0"/>
              <a:t>om een afbeelding in te voegen.</a:t>
            </a:r>
            <a:endParaRPr lang="nl-BE" dirty="0"/>
          </a:p>
        </p:txBody>
      </p:sp>
      <p:sp>
        <p:nvSpPr>
          <p:cNvPr id="21" name="Tijdelijke aanduiding voor tekst 20"/>
          <p:cNvSpPr>
            <a:spLocks noGrp="1"/>
          </p:cNvSpPr>
          <p:nvPr>
            <p:ph type="body" sz="quarter" idx="11" hasCustomPrompt="1"/>
          </p:nvPr>
        </p:nvSpPr>
        <p:spPr>
          <a:xfrm>
            <a:off x="4215600" y="4395600"/>
            <a:ext cx="5490000" cy="2948400"/>
          </a:xfrm>
          <a:custGeom>
            <a:avLst/>
            <a:gdLst>
              <a:gd name="connsiteX0" fmla="*/ 0 w 5490000"/>
              <a:gd name="connsiteY0" fmla="*/ 0 h 2948400"/>
              <a:gd name="connsiteX1" fmla="*/ 877395 w 5490000"/>
              <a:gd name="connsiteY1" fmla="*/ 0 h 2948400"/>
              <a:gd name="connsiteX2" fmla="*/ 877395 w 5490000"/>
              <a:gd name="connsiteY2" fmla="*/ 516642 h 2948400"/>
              <a:gd name="connsiteX3" fmla="*/ 2940112 w 5490000"/>
              <a:gd name="connsiteY3" fmla="*/ 516642 h 2948400"/>
              <a:gd name="connsiteX4" fmla="*/ 2940112 w 5490000"/>
              <a:gd name="connsiteY4" fmla="*/ 984474 h 2948400"/>
              <a:gd name="connsiteX5" fmla="*/ 5490000 w 5490000"/>
              <a:gd name="connsiteY5" fmla="*/ 984474 h 2948400"/>
              <a:gd name="connsiteX6" fmla="*/ 5490000 w 5490000"/>
              <a:gd name="connsiteY6" fmla="*/ 2110018 h 2948400"/>
              <a:gd name="connsiteX7" fmla="*/ 3046438 w 5490000"/>
              <a:gd name="connsiteY7" fmla="*/ 2110018 h 2948400"/>
              <a:gd name="connsiteX8" fmla="*/ 3046438 w 5490000"/>
              <a:gd name="connsiteY8" fmla="*/ 2948400 h 2948400"/>
              <a:gd name="connsiteX9" fmla="*/ 2233088 w 5490000"/>
              <a:gd name="connsiteY9" fmla="*/ 2948400 h 2948400"/>
              <a:gd name="connsiteX10" fmla="*/ 2233088 w 5490000"/>
              <a:gd name="connsiteY10" fmla="*/ 2110018 h 2948400"/>
              <a:gd name="connsiteX11" fmla="*/ 733163 w 5490000"/>
              <a:gd name="connsiteY11" fmla="*/ 2110018 h 2948400"/>
              <a:gd name="connsiteX12" fmla="*/ 0 w 5490000"/>
              <a:gd name="connsiteY12" fmla="*/ 807246 h 294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90000" h="2948400">
                <a:moveTo>
                  <a:pt x="0" y="0"/>
                </a:moveTo>
                <a:lnTo>
                  <a:pt x="877395" y="0"/>
                </a:lnTo>
                <a:lnTo>
                  <a:pt x="877395" y="516642"/>
                </a:lnTo>
                <a:lnTo>
                  <a:pt x="2940112" y="516642"/>
                </a:lnTo>
                <a:lnTo>
                  <a:pt x="2940112" y="984474"/>
                </a:lnTo>
                <a:lnTo>
                  <a:pt x="5490000" y="984474"/>
                </a:lnTo>
                <a:lnTo>
                  <a:pt x="5490000" y="2110018"/>
                </a:lnTo>
                <a:lnTo>
                  <a:pt x="3046438" y="2110018"/>
                </a:lnTo>
                <a:lnTo>
                  <a:pt x="3046438" y="2948400"/>
                </a:lnTo>
                <a:lnTo>
                  <a:pt x="2233088" y="2948400"/>
                </a:lnTo>
                <a:lnTo>
                  <a:pt x="2233088" y="2110018"/>
                </a:lnTo>
                <a:lnTo>
                  <a:pt x="733163" y="2110018"/>
                </a:lnTo>
                <a:lnTo>
                  <a:pt x="0" y="807246"/>
                </a:lnTo>
                <a:close/>
              </a:path>
            </a:pathLst>
          </a:custGeom>
          <a:blipFill>
            <a:blip r:embed="rId2"/>
            <a:stretch>
              <a:fillRect/>
            </a:stretch>
          </a:blipFill>
        </p:spPr>
        <p:txBody>
          <a:bodyPr wrap="square">
            <a:noAutofit/>
          </a:bodyPr>
          <a:lstStyle>
            <a:lvl1pPr>
              <a:defRPr/>
            </a:lvl1pPr>
          </a:lstStyle>
          <a:p>
            <a:pPr lvl="0"/>
            <a:r>
              <a:rPr lang="nl-NL" dirty="0" smtClean="0"/>
              <a:t> </a:t>
            </a:r>
            <a:endParaRPr lang="nl-BE" dirty="0"/>
          </a:p>
        </p:txBody>
      </p:sp>
    </p:spTree>
    <p:extLst>
      <p:ext uri="{BB962C8B-B14F-4D97-AF65-F5344CB8AC3E}">
        <p14:creationId xmlns:p14="http://schemas.microsoft.com/office/powerpoint/2010/main" val="3929706431"/>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2" pos="2404" userDrawn="1">
          <p15:clr>
            <a:srgbClr val="FBAE40"/>
          </p15:clr>
        </p15:guide>
        <p15:guide id="3" pos="427" userDrawn="1">
          <p15:clr>
            <a:srgbClr val="FBAE40"/>
          </p15:clr>
        </p15:guide>
        <p15:guide id="4" orient="horz" pos="397" userDrawn="1">
          <p15:clr>
            <a:srgbClr val="FBAE40"/>
          </p15:clr>
        </p15:guide>
        <p15:guide id="5" orient="horz" pos="4087"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143000" y="1122363"/>
            <a:ext cx="6858000" cy="2387600"/>
          </a:xfrm>
        </p:spPr>
        <p:txBody>
          <a:bodyPr anchor="b"/>
          <a:lstStyle>
            <a:lvl1pPr algn="ctr">
              <a:defRPr sz="6000"/>
            </a:lvl1pPr>
          </a:lstStyle>
          <a:p>
            <a:r>
              <a:rPr lang="nl-NL" smtClean="0"/>
              <a:t>Klik om de stijl te bewerken</a:t>
            </a:r>
            <a:endParaRPr lang="en-US"/>
          </a:p>
        </p:txBody>
      </p:sp>
      <p:sp>
        <p:nvSpPr>
          <p:cNvPr id="3" name="Ondertitel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smtClean="0"/>
              <a:t>Klik om de ondertitelstijl van het model te bewerken</a:t>
            </a:r>
            <a:endParaRPr lang="en-US"/>
          </a:p>
        </p:txBody>
      </p:sp>
      <p:sp>
        <p:nvSpPr>
          <p:cNvPr id="4" name="Tijdelijke aanduiding voor datum 3"/>
          <p:cNvSpPr>
            <a:spLocks noGrp="1"/>
          </p:cNvSpPr>
          <p:nvPr>
            <p:ph type="dt" sz="half" idx="10"/>
          </p:nvPr>
        </p:nvSpPr>
        <p:spPr/>
        <p:txBody>
          <a:bodyPr/>
          <a:lstStyle/>
          <a:p>
            <a:fld id="{F6FA8F70-0656-4730-A0EB-E9055DA4AC27}" type="datetimeFigureOut">
              <a:rPr lang="en-US" smtClean="0"/>
              <a:t>3/18/2022</a:t>
            </a:fld>
            <a:endParaRPr lang="en-US"/>
          </a:p>
        </p:txBody>
      </p:sp>
      <p:sp>
        <p:nvSpPr>
          <p:cNvPr id="5" name="Tijdelijke aanduiding voor voettekst 4"/>
          <p:cNvSpPr>
            <a:spLocks noGrp="1"/>
          </p:cNvSpPr>
          <p:nvPr>
            <p:ph type="ftr" sz="quarter" idx="11"/>
          </p:nvPr>
        </p:nvSpPr>
        <p:spPr/>
        <p:txBody>
          <a:bodyPr/>
          <a:lstStyle/>
          <a:p>
            <a:endParaRPr lang="en-US"/>
          </a:p>
        </p:txBody>
      </p:sp>
      <p:sp>
        <p:nvSpPr>
          <p:cNvPr id="6" name="Tijdelijke aanduiding voor dianummer 5"/>
          <p:cNvSpPr>
            <a:spLocks noGrp="1"/>
          </p:cNvSpPr>
          <p:nvPr>
            <p:ph type="sldNum" sz="quarter" idx="12"/>
          </p:nvPr>
        </p:nvSpPr>
        <p:spPr/>
        <p:txBody>
          <a:bodyPr/>
          <a:lstStyle/>
          <a:p>
            <a:fld id="{384F8AF1-9D64-4E90-AF53-B7663D1AA7DB}" type="slidenum">
              <a:rPr lang="en-US" smtClean="0"/>
              <a:t>‹nr.›</a:t>
            </a:fld>
            <a:endParaRPr lang="en-US"/>
          </a:p>
        </p:txBody>
      </p:sp>
    </p:spTree>
    <p:extLst>
      <p:ext uri="{BB962C8B-B14F-4D97-AF65-F5344CB8AC3E}">
        <p14:creationId xmlns:p14="http://schemas.microsoft.com/office/powerpoint/2010/main" val="5535096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5" Type="http://schemas.openxmlformats.org/officeDocument/2006/relationships/theme" Target="../theme/theme3.xml"/><Relationship Id="rId4"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5" Type="http://schemas.openxmlformats.org/officeDocument/2006/relationships/theme" Target="../theme/theme4.xml"/><Relationship Id="rId4"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4" Type="http://schemas.openxmlformats.org/officeDocument/2006/relationships/slideLayout" Target="../slideLayouts/slideLayout31.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69128" y="646120"/>
            <a:ext cx="6192000" cy="1008000"/>
          </a:xfrm>
          <a:prstGeom prst="rect">
            <a:avLst/>
          </a:prstGeom>
        </p:spPr>
        <p:txBody>
          <a:bodyPr vert="horz" lIns="0" tIns="0" rIns="0" bIns="0" rtlCol="0" anchor="t" anchorCtr="0">
            <a:normAutofit/>
          </a:bodyPr>
          <a:lstStyle/>
          <a:p>
            <a:r>
              <a:rPr lang="nl-NL" dirty="0" smtClean="0"/>
              <a:t>Klik om de stijl te bewerken</a:t>
            </a:r>
            <a:endParaRPr lang="nl-BE" dirty="0"/>
          </a:p>
        </p:txBody>
      </p:sp>
      <p:sp>
        <p:nvSpPr>
          <p:cNvPr id="3" name="Tijdelijke aanduiding voor tekst 2"/>
          <p:cNvSpPr>
            <a:spLocks noGrp="1"/>
          </p:cNvSpPr>
          <p:nvPr>
            <p:ph type="body" idx="1"/>
          </p:nvPr>
        </p:nvSpPr>
        <p:spPr>
          <a:xfrm>
            <a:off x="681037" y="1800000"/>
            <a:ext cx="6181200" cy="4680000"/>
          </a:xfrm>
          <a:prstGeom prst="rect">
            <a:avLst/>
          </a:prstGeom>
        </p:spPr>
        <p:txBody>
          <a:bodyPr vert="horz" lIns="0" tIns="0" rIns="0" bIns="0" rtlCol="0">
            <a:normAutofit/>
          </a:body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BE" dirty="0"/>
          </a:p>
        </p:txBody>
      </p:sp>
      <p:sp>
        <p:nvSpPr>
          <p:cNvPr id="4" name="Tijdelijke aanduiding voor datum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nl-BE" smtClean="0"/>
              <a:t>10/09/2021</a:t>
            </a:r>
            <a:endParaRPr lang="nl-BE"/>
          </a:p>
        </p:txBody>
      </p:sp>
      <p:sp>
        <p:nvSpPr>
          <p:cNvPr id="5" name="Tijdelijke aanduiding voor voettekst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C18619-51E3-45BC-B588-E076BCFF4B1C}" type="slidenum">
              <a:rPr lang="nl-BE" smtClean="0"/>
              <a:t>‹nr.›</a:t>
            </a:fld>
            <a:endParaRPr lang="nl-BE"/>
          </a:p>
        </p:txBody>
      </p:sp>
    </p:spTree>
    <p:extLst>
      <p:ext uri="{BB962C8B-B14F-4D97-AF65-F5344CB8AC3E}">
        <p14:creationId xmlns:p14="http://schemas.microsoft.com/office/powerpoint/2010/main" val="1108078864"/>
      </p:ext>
    </p:extLst>
  </p:cSld>
  <p:clrMap bg1="lt1" tx1="dk1" bg2="lt2" tx2="dk2" accent1="accent1" accent2="accent2" accent3="accent3" accent4="accent4" accent5="accent5" accent6="accent6" hlink="hlink" folHlink="folHlink"/>
  <p:sldLayoutIdLst>
    <p:sldLayoutId id="2147483655" r:id="rId1"/>
    <p:sldLayoutId id="2147483692" r:id="rId2"/>
    <p:sldLayoutId id="2147483696" r:id="rId3"/>
    <p:sldLayoutId id="2147483709" r:id="rId4"/>
    <p:sldLayoutId id="2147483693" r:id="rId5"/>
    <p:sldLayoutId id="2147483660" r:id="rId6"/>
    <p:sldLayoutId id="2147483654" r:id="rId7"/>
    <p:sldLayoutId id="2147483661" r:id="rId8"/>
  </p:sldLayoutIdLst>
  <p:timing>
    <p:tnLst>
      <p:par>
        <p:cTn id="1" dur="indefinite" restart="never" nodeType="tmRoot"/>
      </p:par>
    </p:tnLst>
  </p:timing>
  <p:hf sldNum="0" hdr="0" ftr="0" dt="0"/>
  <p:txStyles>
    <p:titleStyle>
      <a:lvl1pPr algn="l" defTabSz="914400" rtl="0" eaLnBrk="1" latinLnBrk="0" hangingPunct="1">
        <a:lnSpc>
          <a:spcPct val="86000"/>
        </a:lnSpc>
        <a:spcBef>
          <a:spcPct val="0"/>
        </a:spcBef>
        <a:buNone/>
        <a:defRPr sz="3600" b="1" kern="1200">
          <a:solidFill>
            <a:schemeClr val="accent4"/>
          </a:solidFill>
          <a:latin typeface="+mj-lt"/>
          <a:ea typeface="+mj-ea"/>
          <a:cs typeface="+mj-cs"/>
        </a:defRPr>
      </a:lvl1pPr>
    </p:titleStyle>
    <p:bodyStyle>
      <a:lvl1pPr marL="3600" indent="-3600" algn="l" defTabSz="914400" rtl="0" eaLnBrk="1" latinLnBrk="0" hangingPunct="1">
        <a:lnSpc>
          <a:spcPct val="102000"/>
        </a:lnSpc>
        <a:spcBef>
          <a:spcPts val="750"/>
        </a:spcBef>
        <a:buFont typeface="Arial" panose="020B0604020202020204" pitchFamily="34" charset="0"/>
        <a:buChar char="​"/>
        <a:defRPr sz="2000" kern="1200" baseline="0">
          <a:solidFill>
            <a:schemeClr val="tx1"/>
          </a:solidFill>
          <a:latin typeface="+mn-lt"/>
          <a:ea typeface="+mn-ea"/>
          <a:cs typeface="+mn-cs"/>
        </a:defRPr>
      </a:lvl1pPr>
      <a:lvl2pPr marL="3600" indent="-3600" algn="l" defTabSz="914400" rtl="0" eaLnBrk="1" latinLnBrk="0" hangingPunct="1">
        <a:lnSpc>
          <a:spcPct val="96000"/>
        </a:lnSpc>
        <a:spcBef>
          <a:spcPts val="1000"/>
        </a:spcBef>
        <a:buFont typeface="Arial" panose="020B0604020202020204" pitchFamily="34" charset="0"/>
        <a:buChar char="​"/>
        <a:defRPr sz="2110" b="1" kern="1200" spc="-20" baseline="0">
          <a:solidFill>
            <a:schemeClr val="accent1"/>
          </a:solidFill>
          <a:latin typeface="+mn-lt"/>
          <a:ea typeface="+mn-ea"/>
          <a:cs typeface="+mn-cs"/>
        </a:defRPr>
      </a:lvl2pPr>
      <a:lvl3pPr marL="216000" indent="-216000" algn="l" defTabSz="914400" rtl="0" eaLnBrk="1" latinLnBrk="0" hangingPunct="1">
        <a:lnSpc>
          <a:spcPct val="102000"/>
        </a:lnSpc>
        <a:spcBef>
          <a:spcPts val="768"/>
        </a:spcBef>
        <a:buClr>
          <a:schemeClr val="accent4"/>
        </a:buClr>
        <a:buSzPct val="90000"/>
        <a:buFont typeface="Arial" panose="020B0604020202020204" pitchFamily="34" charset="0"/>
        <a:buChar char="•"/>
        <a:defRPr sz="2000" kern="1200">
          <a:solidFill>
            <a:schemeClr val="tx1"/>
          </a:solidFill>
          <a:latin typeface="+mn-lt"/>
          <a:ea typeface="+mn-ea"/>
          <a:cs typeface="+mn-cs"/>
        </a:defRPr>
      </a:lvl3pPr>
      <a:lvl4pPr marL="630000" indent="-396000" algn="l" defTabSz="914400" rtl="0" eaLnBrk="1" latinLnBrk="0" hangingPunct="1">
        <a:lnSpc>
          <a:spcPct val="102000"/>
        </a:lnSpc>
        <a:spcBef>
          <a:spcPts val="768"/>
        </a:spcBef>
        <a:buClr>
          <a:schemeClr val="accent4"/>
        </a:buClr>
        <a:buFont typeface="Arial" panose="020B0604020202020204" pitchFamily="34" charset="0"/>
        <a:buChar char="▬"/>
        <a:defRPr sz="2000" kern="1200">
          <a:solidFill>
            <a:schemeClr val="tx1"/>
          </a:solidFill>
          <a:latin typeface="+mn-lt"/>
          <a:ea typeface="+mn-ea"/>
          <a:cs typeface="+mn-cs"/>
        </a:defRPr>
      </a:lvl4pPr>
      <a:lvl5pPr marL="849600" indent="-216000" algn="l" defTabSz="914400" rtl="0" eaLnBrk="1" latinLnBrk="0" hangingPunct="1">
        <a:lnSpc>
          <a:spcPct val="102000"/>
        </a:lnSpc>
        <a:spcBef>
          <a:spcPts val="510"/>
        </a:spcBef>
        <a:buClr>
          <a:schemeClr val="accent4"/>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nl-NL" smtClean="0"/>
              <a:t>Klik om de stijl te bewerken</a:t>
            </a:r>
            <a:endParaRPr lang="en-US"/>
          </a:p>
        </p:txBody>
      </p:sp>
      <p:sp>
        <p:nvSpPr>
          <p:cNvPr id="3" name="Tijdelijke aanduiding voor tekst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4" name="Tijdelijke aanduiding voor datum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FA8F70-0656-4730-A0EB-E9055DA4AC27}" type="datetimeFigureOut">
              <a:rPr lang="en-US" smtClean="0"/>
              <a:t>3/18/2022</a:t>
            </a:fld>
            <a:endParaRPr lang="en-US"/>
          </a:p>
        </p:txBody>
      </p:sp>
      <p:sp>
        <p:nvSpPr>
          <p:cNvPr id="5" name="Tijdelijke aanduiding voor voettekst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Tijdelijke aanduiding voor dianumm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4F8AF1-9D64-4E90-AF53-B7663D1AA7DB}" type="slidenum">
              <a:rPr lang="en-US" smtClean="0"/>
              <a:t>‹nr.›</a:t>
            </a:fld>
            <a:endParaRPr lang="en-US"/>
          </a:p>
        </p:txBody>
      </p:sp>
    </p:spTree>
    <p:extLst>
      <p:ext uri="{BB962C8B-B14F-4D97-AF65-F5344CB8AC3E}">
        <p14:creationId xmlns:p14="http://schemas.microsoft.com/office/powerpoint/2010/main" val="2939841445"/>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hthoek 6"/>
          <p:cNvSpPr/>
          <p:nvPr userDrawn="1"/>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a:p>
        </p:txBody>
      </p:sp>
      <p:sp>
        <p:nvSpPr>
          <p:cNvPr id="2" name="Tijdelijke aanduiding voor titel 1"/>
          <p:cNvSpPr>
            <a:spLocks noGrp="1"/>
          </p:cNvSpPr>
          <p:nvPr>
            <p:ph type="title"/>
          </p:nvPr>
        </p:nvSpPr>
        <p:spPr>
          <a:xfrm>
            <a:off x="3351600" y="586589"/>
            <a:ext cx="5108400" cy="1261508"/>
          </a:xfrm>
          <a:prstGeom prst="rect">
            <a:avLst/>
          </a:prstGeom>
        </p:spPr>
        <p:txBody>
          <a:bodyPr vert="horz" lIns="0" tIns="0" rIns="0" bIns="0" rtlCol="0" anchor="t" anchorCtr="0">
            <a:noAutofit/>
          </a:bodyPr>
          <a:lstStyle/>
          <a:p>
            <a:r>
              <a:rPr lang="nl-NL" dirty="0" smtClean="0"/>
              <a:t>Klik om de stijl te bewerken</a:t>
            </a:r>
            <a:endParaRPr lang="nl-BE" dirty="0"/>
          </a:p>
        </p:txBody>
      </p:sp>
      <p:sp>
        <p:nvSpPr>
          <p:cNvPr id="3" name="Tijdelijke aanduiding voor tekst 2"/>
          <p:cNvSpPr>
            <a:spLocks noGrp="1"/>
          </p:cNvSpPr>
          <p:nvPr>
            <p:ph type="body" idx="1"/>
          </p:nvPr>
        </p:nvSpPr>
        <p:spPr>
          <a:xfrm>
            <a:off x="3351600" y="2112163"/>
            <a:ext cx="5201999" cy="4168800"/>
          </a:xfrm>
          <a:prstGeom prst="rect">
            <a:avLst/>
          </a:prstGeom>
        </p:spPr>
        <p:txBody>
          <a:bodyPr vert="horz" lIns="0" tIns="0" rIns="0" bIns="0" rtlCol="0">
            <a:normAutofit/>
          </a:bodyPr>
          <a:lstStyle/>
          <a:p>
            <a:pPr lvl="0"/>
            <a:r>
              <a:rPr lang="nl-NL" dirty="0" smtClean="0"/>
              <a:t>Klik om de modelstijlen te bewerken - broodtekst</a:t>
            </a:r>
          </a:p>
          <a:p>
            <a:pPr lvl="1"/>
            <a:r>
              <a:rPr lang="nl-NL" dirty="0" smtClean="0"/>
              <a:t>Tweede niveau – naam medewerker</a:t>
            </a:r>
          </a:p>
          <a:p>
            <a:pPr lvl="2"/>
            <a:r>
              <a:rPr lang="nl-NL" dirty="0" smtClean="0"/>
              <a:t>Derde niveau – functie medewerker</a:t>
            </a:r>
          </a:p>
          <a:p>
            <a:pPr lvl="3"/>
            <a:r>
              <a:rPr lang="nl-NL" dirty="0" smtClean="0"/>
              <a:t>Vierde niveau – instituut </a:t>
            </a:r>
          </a:p>
          <a:p>
            <a:pPr lvl="4"/>
            <a:r>
              <a:rPr lang="nl-NL" dirty="0" smtClean="0"/>
              <a:t>Vijfde niveau – team/project</a:t>
            </a:r>
          </a:p>
          <a:p>
            <a:pPr lvl="5"/>
            <a:r>
              <a:rPr lang="nl-NL" dirty="0" smtClean="0"/>
              <a:t>Zesde niveau – </a:t>
            </a:r>
            <a:r>
              <a:rPr lang="nl-NL" dirty="0" err="1" smtClean="0"/>
              <a:t>url’s</a:t>
            </a:r>
            <a:endParaRPr lang="nl-NL" dirty="0" smtClean="0"/>
          </a:p>
        </p:txBody>
      </p:sp>
      <p:sp>
        <p:nvSpPr>
          <p:cNvPr id="4" name="Tijdelijke aanduiding voor datum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nl-BE" smtClean="0"/>
              <a:t>10/09/2021</a:t>
            </a:r>
            <a:endParaRPr lang="nl-BE"/>
          </a:p>
        </p:txBody>
      </p:sp>
      <p:sp>
        <p:nvSpPr>
          <p:cNvPr id="5" name="Tijdelijke aanduiding voor voettekst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C18619-51E3-45BC-B588-E076BCFF4B1C}" type="slidenum">
              <a:rPr lang="nl-BE" smtClean="0"/>
              <a:t>‹nr.›</a:t>
            </a:fld>
            <a:endParaRPr lang="nl-BE"/>
          </a:p>
        </p:txBody>
      </p:sp>
    </p:spTree>
    <p:extLst>
      <p:ext uri="{BB962C8B-B14F-4D97-AF65-F5344CB8AC3E}">
        <p14:creationId xmlns:p14="http://schemas.microsoft.com/office/powerpoint/2010/main" val="3931213355"/>
      </p:ext>
    </p:extLst>
  </p:cSld>
  <p:clrMap bg1="lt1" tx1="dk1" bg2="lt2" tx2="dk2" accent1="accent1" accent2="accent2" accent3="accent3" accent4="accent4" accent5="accent5" accent6="accent6" hlink="hlink" folHlink="folHlink"/>
  <p:sldLayoutIdLst>
    <p:sldLayoutId id="2147483669" r:id="rId1"/>
    <p:sldLayoutId id="2147483676" r:id="rId2"/>
    <p:sldLayoutId id="2147483677" r:id="rId3"/>
    <p:sldLayoutId id="2147483664" r:id="rId4"/>
  </p:sldLayoutIdLst>
  <p:timing>
    <p:tnLst>
      <p:par>
        <p:cTn id="1" dur="indefinite" restart="never" nodeType="tmRoot"/>
      </p:par>
    </p:tnLst>
  </p:timing>
  <p:hf sldNum="0" hdr="0" ftr="0" dt="0"/>
  <p:txStyles>
    <p:titleStyle>
      <a:lvl1pPr algn="l" defTabSz="914400" rtl="0" eaLnBrk="1" latinLnBrk="0" hangingPunct="1">
        <a:lnSpc>
          <a:spcPct val="101000"/>
        </a:lnSpc>
        <a:spcBef>
          <a:spcPct val="0"/>
        </a:spcBef>
        <a:buNone/>
        <a:defRPr sz="4200" b="1" kern="1200">
          <a:solidFill>
            <a:schemeClr val="accent2"/>
          </a:solidFill>
          <a:latin typeface="+mj-lt"/>
          <a:ea typeface="+mj-ea"/>
          <a:cs typeface="+mj-cs"/>
        </a:defRPr>
      </a:lvl1pPr>
    </p:titleStyle>
    <p:bodyStyle>
      <a:lvl1pPr marL="3600" indent="-3600" algn="l" defTabSz="914400" rtl="0" eaLnBrk="1" latinLnBrk="0" hangingPunct="1">
        <a:lnSpc>
          <a:spcPct val="102000"/>
        </a:lnSpc>
        <a:spcBef>
          <a:spcPts val="0"/>
        </a:spcBef>
        <a:buFont typeface="Arial" panose="020B0604020202020204" pitchFamily="34" charset="0"/>
        <a:buChar char="​"/>
        <a:defRPr sz="1900" kern="1200" baseline="0">
          <a:solidFill>
            <a:schemeClr val="bg1"/>
          </a:solidFill>
          <a:latin typeface="+mn-lt"/>
          <a:ea typeface="+mn-ea"/>
          <a:cs typeface="+mn-cs"/>
        </a:defRPr>
      </a:lvl1pPr>
      <a:lvl2pPr marL="3600" indent="-3600" algn="l" defTabSz="914400" rtl="0" eaLnBrk="1" latinLnBrk="0" hangingPunct="1">
        <a:lnSpc>
          <a:spcPct val="102000"/>
        </a:lnSpc>
        <a:spcBef>
          <a:spcPts val="0"/>
        </a:spcBef>
        <a:buFont typeface="Arial" panose="020B0604020202020204" pitchFamily="34" charset="0"/>
        <a:buChar char="​"/>
        <a:defRPr sz="2030" b="1" kern="1200" spc="0" baseline="0">
          <a:solidFill>
            <a:schemeClr val="bg1"/>
          </a:solidFill>
          <a:latin typeface="+mn-lt"/>
          <a:ea typeface="+mn-ea"/>
          <a:cs typeface="+mn-cs"/>
        </a:defRPr>
      </a:lvl2pPr>
      <a:lvl3pPr marL="3600" indent="-3600" algn="l" defTabSz="914400" rtl="0" eaLnBrk="1" latinLnBrk="0" hangingPunct="1">
        <a:lnSpc>
          <a:spcPct val="102000"/>
        </a:lnSpc>
        <a:spcBef>
          <a:spcPts val="0"/>
        </a:spcBef>
        <a:buClr>
          <a:schemeClr val="accent4"/>
        </a:buClr>
        <a:buSzPct val="90000"/>
        <a:buFont typeface="Arial" panose="020B0604020202020204" pitchFamily="34" charset="0"/>
        <a:buChar char="​"/>
        <a:defRPr sz="1900" b="0" i="1" kern="1200">
          <a:solidFill>
            <a:schemeClr val="bg1"/>
          </a:solidFill>
          <a:latin typeface="+mn-lt"/>
          <a:ea typeface="+mn-ea"/>
          <a:cs typeface="+mn-cs"/>
        </a:defRPr>
      </a:lvl3pPr>
      <a:lvl4pPr marL="3600" indent="-3600" algn="l" defTabSz="914400" rtl="0" eaLnBrk="1" latinLnBrk="0" hangingPunct="1">
        <a:lnSpc>
          <a:spcPct val="102000"/>
        </a:lnSpc>
        <a:spcBef>
          <a:spcPts val="0"/>
        </a:spcBef>
        <a:buClr>
          <a:schemeClr val="accent4"/>
        </a:buClr>
        <a:buFont typeface="Arial" panose="020B0604020202020204" pitchFamily="34" charset="0"/>
        <a:buChar char="​"/>
        <a:defRPr sz="1900" b="1" i="0" kern="1200">
          <a:solidFill>
            <a:schemeClr val="accent2"/>
          </a:solidFill>
          <a:latin typeface="+mn-lt"/>
          <a:ea typeface="+mn-ea"/>
          <a:cs typeface="+mn-cs"/>
        </a:defRPr>
      </a:lvl4pPr>
      <a:lvl5pPr marL="3600" indent="-3600" algn="l" defTabSz="914400" rtl="0" eaLnBrk="1" latinLnBrk="0" hangingPunct="1">
        <a:lnSpc>
          <a:spcPct val="102000"/>
        </a:lnSpc>
        <a:spcBef>
          <a:spcPts val="0"/>
        </a:spcBef>
        <a:buClr>
          <a:schemeClr val="accent4"/>
        </a:buClr>
        <a:buFont typeface="Arial" panose="020B0604020202020204" pitchFamily="34" charset="0"/>
        <a:buChar char="​"/>
        <a:defRPr sz="1900" b="1" kern="1200">
          <a:solidFill>
            <a:schemeClr val="bg1"/>
          </a:solidFill>
          <a:latin typeface="+mn-lt"/>
          <a:ea typeface="+mn-ea"/>
          <a:cs typeface="+mn-cs"/>
        </a:defRPr>
      </a:lvl5pPr>
      <a:lvl6pPr marL="3600" indent="-3600" algn="l" defTabSz="914400" rtl="0" eaLnBrk="1" latinLnBrk="0" hangingPunct="1">
        <a:lnSpc>
          <a:spcPct val="102000"/>
        </a:lnSpc>
        <a:spcBef>
          <a:spcPts val="0"/>
        </a:spcBef>
        <a:buFont typeface="Arial" panose="020B0604020202020204" pitchFamily="34" charset="0"/>
        <a:buChar char="​"/>
        <a:defRPr sz="1800" b="0" kern="1200" baseline="0">
          <a:solidFill>
            <a:schemeClr val="bg1"/>
          </a:solidFill>
          <a:latin typeface="+mn-lt"/>
          <a:ea typeface="+mn-ea"/>
          <a:cs typeface="+mn-cs"/>
        </a:defRPr>
      </a:lvl6pPr>
      <a:lvl7pPr marL="2281238" indent="-311150" algn="l" defTabSz="914400" rtl="0" eaLnBrk="1" latinLnBrk="0" hangingPunct="1">
        <a:lnSpc>
          <a:spcPct val="102000"/>
        </a:lnSpc>
        <a:spcBef>
          <a:spcPts val="0"/>
        </a:spcBef>
        <a:buFont typeface="Arial" panose="020B0604020202020204" pitchFamily="34" charset="0"/>
        <a:buChar char="•"/>
        <a:defRPr sz="1800" kern="1200">
          <a:solidFill>
            <a:schemeClr val="bg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3209773"/>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69128" y="646120"/>
            <a:ext cx="6192000" cy="1008000"/>
          </a:xfrm>
          <a:prstGeom prst="rect">
            <a:avLst/>
          </a:prstGeom>
        </p:spPr>
        <p:txBody>
          <a:bodyPr vert="horz" lIns="0" tIns="0" rIns="0" bIns="0" rtlCol="0" anchor="t" anchorCtr="0">
            <a:normAutofit/>
          </a:bodyPr>
          <a:lstStyle/>
          <a:p>
            <a:r>
              <a:rPr lang="nl-NL" dirty="0" smtClean="0"/>
              <a:t>Klik om de stijl te bewerken</a:t>
            </a:r>
            <a:endParaRPr lang="nl-BE" dirty="0"/>
          </a:p>
        </p:txBody>
      </p:sp>
      <p:sp>
        <p:nvSpPr>
          <p:cNvPr id="3" name="Tijdelijke aanduiding voor tekst 2"/>
          <p:cNvSpPr>
            <a:spLocks noGrp="1"/>
          </p:cNvSpPr>
          <p:nvPr>
            <p:ph type="body" idx="1"/>
          </p:nvPr>
        </p:nvSpPr>
        <p:spPr>
          <a:xfrm>
            <a:off x="681037" y="1800000"/>
            <a:ext cx="6181200" cy="4680000"/>
          </a:xfrm>
          <a:prstGeom prst="rect">
            <a:avLst/>
          </a:prstGeom>
        </p:spPr>
        <p:txBody>
          <a:bodyPr vert="horz" lIns="0" tIns="0" rIns="0" bIns="0" rtlCol="0">
            <a:normAutofit/>
          </a:body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BE" dirty="0"/>
          </a:p>
        </p:txBody>
      </p:sp>
      <p:sp>
        <p:nvSpPr>
          <p:cNvPr id="4" name="Tijdelijke aanduiding voor datum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nl-BE" smtClean="0"/>
              <a:t>10/09/2021</a:t>
            </a:r>
            <a:endParaRPr lang="nl-BE"/>
          </a:p>
        </p:txBody>
      </p:sp>
      <p:sp>
        <p:nvSpPr>
          <p:cNvPr id="5" name="Tijdelijke aanduiding voor voettekst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C18619-51E3-45BC-B588-E076BCFF4B1C}" type="slidenum">
              <a:rPr lang="nl-BE" smtClean="0"/>
              <a:t>‹nr.›</a:t>
            </a:fld>
            <a:endParaRPr lang="nl-BE"/>
          </a:p>
        </p:txBody>
      </p:sp>
    </p:spTree>
    <p:extLst>
      <p:ext uri="{BB962C8B-B14F-4D97-AF65-F5344CB8AC3E}">
        <p14:creationId xmlns:p14="http://schemas.microsoft.com/office/powerpoint/2010/main" val="3180426383"/>
      </p:ext>
    </p:extLst>
  </p:cSld>
  <p:clrMap bg1="lt1" tx1="dk1" bg2="lt2" tx2="dk2" accent1="accent1" accent2="accent2" accent3="accent3" accent4="accent4" accent5="accent5" accent6="accent6" hlink="hlink" folHlink="folHlink"/>
  <p:sldLayoutIdLst>
    <p:sldLayoutId id="2147483684" r:id="rId1"/>
    <p:sldLayoutId id="2147483694" r:id="rId2"/>
    <p:sldLayoutId id="2147483695" r:id="rId3"/>
    <p:sldLayoutId id="2147483687" r:id="rId4"/>
    <p:sldLayoutId id="2147483688" r:id="rId5"/>
    <p:sldLayoutId id="2147483689" r:id="rId6"/>
    <p:sldLayoutId id="2147483690" r:id="rId7"/>
    <p:sldLayoutId id="2147483691" r:id="rId8"/>
  </p:sldLayoutIdLst>
  <p:timing>
    <p:tnLst>
      <p:par>
        <p:cTn id="1" dur="indefinite" restart="never" nodeType="tmRoot"/>
      </p:par>
    </p:tnLst>
  </p:timing>
  <p:hf sldNum="0" hdr="0" ftr="0" dt="0"/>
  <p:txStyles>
    <p:titleStyle>
      <a:lvl1pPr algn="l" defTabSz="914400" rtl="0" eaLnBrk="1" latinLnBrk="0" hangingPunct="1">
        <a:lnSpc>
          <a:spcPct val="86000"/>
        </a:lnSpc>
        <a:spcBef>
          <a:spcPct val="0"/>
        </a:spcBef>
        <a:buNone/>
        <a:defRPr sz="3600" b="1" kern="1200">
          <a:solidFill>
            <a:schemeClr val="accent4"/>
          </a:solidFill>
          <a:latin typeface="+mj-lt"/>
          <a:ea typeface="+mj-ea"/>
          <a:cs typeface="+mj-cs"/>
        </a:defRPr>
      </a:lvl1pPr>
    </p:titleStyle>
    <p:bodyStyle>
      <a:lvl1pPr marL="3600" indent="-3600" algn="l" defTabSz="914400" rtl="0" eaLnBrk="1" latinLnBrk="0" hangingPunct="1">
        <a:lnSpc>
          <a:spcPct val="102000"/>
        </a:lnSpc>
        <a:spcBef>
          <a:spcPts val="750"/>
        </a:spcBef>
        <a:buFont typeface="Arial" panose="020B0604020202020204" pitchFamily="34" charset="0"/>
        <a:buChar char="​"/>
        <a:defRPr sz="2000" kern="1200" baseline="0">
          <a:solidFill>
            <a:schemeClr val="tx1"/>
          </a:solidFill>
          <a:latin typeface="+mn-lt"/>
          <a:ea typeface="+mn-ea"/>
          <a:cs typeface="+mn-cs"/>
        </a:defRPr>
      </a:lvl1pPr>
      <a:lvl2pPr marL="3600" indent="-3600" algn="l" defTabSz="914400" rtl="0" eaLnBrk="1" latinLnBrk="0" hangingPunct="1">
        <a:lnSpc>
          <a:spcPct val="96000"/>
        </a:lnSpc>
        <a:spcBef>
          <a:spcPts val="1000"/>
        </a:spcBef>
        <a:buFont typeface="Arial" panose="020B0604020202020204" pitchFamily="34" charset="0"/>
        <a:buChar char="​"/>
        <a:defRPr sz="2110" b="1" kern="1200" spc="-20" baseline="0">
          <a:solidFill>
            <a:schemeClr val="accent1"/>
          </a:solidFill>
          <a:latin typeface="+mn-lt"/>
          <a:ea typeface="+mn-ea"/>
          <a:cs typeface="+mn-cs"/>
        </a:defRPr>
      </a:lvl2pPr>
      <a:lvl3pPr marL="216000" indent="-216000" algn="l" defTabSz="914400" rtl="0" eaLnBrk="1" latinLnBrk="0" hangingPunct="1">
        <a:lnSpc>
          <a:spcPct val="102000"/>
        </a:lnSpc>
        <a:spcBef>
          <a:spcPts val="768"/>
        </a:spcBef>
        <a:buClr>
          <a:schemeClr val="accent4"/>
        </a:buClr>
        <a:buSzPct val="90000"/>
        <a:buFont typeface="Arial" panose="020B0604020202020204" pitchFamily="34" charset="0"/>
        <a:buChar char="•"/>
        <a:defRPr sz="2000" kern="1200">
          <a:solidFill>
            <a:schemeClr val="tx1"/>
          </a:solidFill>
          <a:latin typeface="+mn-lt"/>
          <a:ea typeface="+mn-ea"/>
          <a:cs typeface="+mn-cs"/>
        </a:defRPr>
      </a:lvl3pPr>
      <a:lvl4pPr marL="630000" indent="-396000" algn="l" defTabSz="914400" rtl="0" eaLnBrk="1" latinLnBrk="0" hangingPunct="1">
        <a:lnSpc>
          <a:spcPct val="102000"/>
        </a:lnSpc>
        <a:spcBef>
          <a:spcPts val="768"/>
        </a:spcBef>
        <a:buClr>
          <a:schemeClr val="accent4"/>
        </a:buClr>
        <a:buFont typeface="Arial" panose="020B0604020202020204" pitchFamily="34" charset="0"/>
        <a:buChar char="▬"/>
        <a:defRPr sz="2000" kern="1200">
          <a:solidFill>
            <a:schemeClr val="tx1"/>
          </a:solidFill>
          <a:latin typeface="+mn-lt"/>
          <a:ea typeface="+mn-ea"/>
          <a:cs typeface="+mn-cs"/>
        </a:defRPr>
      </a:lvl4pPr>
      <a:lvl5pPr marL="849600" indent="-216000" algn="l" defTabSz="914400" rtl="0" eaLnBrk="1" latinLnBrk="0" hangingPunct="1">
        <a:lnSpc>
          <a:spcPct val="102000"/>
        </a:lnSpc>
        <a:spcBef>
          <a:spcPts val="510"/>
        </a:spcBef>
        <a:buClr>
          <a:schemeClr val="accent4"/>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69128" y="646120"/>
            <a:ext cx="6192000" cy="1008000"/>
          </a:xfrm>
          <a:prstGeom prst="rect">
            <a:avLst/>
          </a:prstGeom>
        </p:spPr>
        <p:txBody>
          <a:bodyPr vert="horz" lIns="0" tIns="0" rIns="0" bIns="0" rtlCol="0" anchor="t" anchorCtr="0">
            <a:normAutofit/>
          </a:bodyPr>
          <a:lstStyle/>
          <a:p>
            <a:r>
              <a:rPr lang="nl-NL" dirty="0"/>
              <a:t>Klik om de stijl te bewerken</a:t>
            </a:r>
            <a:endParaRPr lang="nl-BE" dirty="0"/>
          </a:p>
        </p:txBody>
      </p:sp>
      <p:sp>
        <p:nvSpPr>
          <p:cNvPr id="3" name="Tijdelijke aanduiding voor tekst 2"/>
          <p:cNvSpPr>
            <a:spLocks noGrp="1"/>
          </p:cNvSpPr>
          <p:nvPr>
            <p:ph type="body" idx="1"/>
          </p:nvPr>
        </p:nvSpPr>
        <p:spPr>
          <a:xfrm>
            <a:off x="681037" y="1800000"/>
            <a:ext cx="6181200" cy="4680000"/>
          </a:xfrm>
          <a:prstGeom prst="rect">
            <a:avLst/>
          </a:prstGeom>
        </p:spPr>
        <p:txBody>
          <a:bodyPr vert="horz" lIns="0" tIns="0" rIns="0" bIns="0" rtlCol="0">
            <a:norm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4" name="Tijdelijke aanduiding voor datum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nl-BE"/>
              <a:t>10/09/2021</a:t>
            </a:r>
          </a:p>
        </p:txBody>
      </p:sp>
      <p:sp>
        <p:nvSpPr>
          <p:cNvPr id="5" name="Tijdelijke aanduiding voor voettekst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C18619-51E3-45BC-B588-E076BCFF4B1C}" type="slidenum">
              <a:rPr lang="nl-BE" smtClean="0"/>
              <a:t>‹nr.›</a:t>
            </a:fld>
            <a:endParaRPr lang="nl-BE"/>
          </a:p>
        </p:txBody>
      </p:sp>
    </p:spTree>
    <p:extLst>
      <p:ext uri="{BB962C8B-B14F-4D97-AF65-F5344CB8AC3E}">
        <p14:creationId xmlns:p14="http://schemas.microsoft.com/office/powerpoint/2010/main" val="3745349684"/>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Lst>
  <p:hf sldNum="0" hdr="0" ftr="0" dt="0"/>
  <p:txStyles>
    <p:titleStyle>
      <a:lvl1pPr algn="l" defTabSz="914400" rtl="0" eaLnBrk="1" latinLnBrk="0" hangingPunct="1">
        <a:lnSpc>
          <a:spcPct val="86000"/>
        </a:lnSpc>
        <a:spcBef>
          <a:spcPct val="0"/>
        </a:spcBef>
        <a:buNone/>
        <a:defRPr sz="3600" b="1" kern="1200">
          <a:solidFill>
            <a:schemeClr val="accent4"/>
          </a:solidFill>
          <a:latin typeface="+mj-lt"/>
          <a:ea typeface="+mj-ea"/>
          <a:cs typeface="+mj-cs"/>
        </a:defRPr>
      </a:lvl1pPr>
    </p:titleStyle>
    <p:bodyStyle>
      <a:lvl1pPr marL="3600" indent="-3600" algn="l" defTabSz="914400" rtl="0" eaLnBrk="1" latinLnBrk="0" hangingPunct="1">
        <a:lnSpc>
          <a:spcPct val="102000"/>
        </a:lnSpc>
        <a:spcBef>
          <a:spcPts val="750"/>
        </a:spcBef>
        <a:buFont typeface="Arial" panose="020B0604020202020204" pitchFamily="34" charset="0"/>
        <a:buChar char="​"/>
        <a:defRPr sz="2000" kern="1200" baseline="0">
          <a:solidFill>
            <a:schemeClr val="tx1"/>
          </a:solidFill>
          <a:latin typeface="+mn-lt"/>
          <a:ea typeface="+mn-ea"/>
          <a:cs typeface="+mn-cs"/>
        </a:defRPr>
      </a:lvl1pPr>
      <a:lvl2pPr marL="3600" indent="-3600" algn="l" defTabSz="914400" rtl="0" eaLnBrk="1" latinLnBrk="0" hangingPunct="1">
        <a:lnSpc>
          <a:spcPct val="96000"/>
        </a:lnSpc>
        <a:spcBef>
          <a:spcPts val="1000"/>
        </a:spcBef>
        <a:buFont typeface="Arial" panose="020B0604020202020204" pitchFamily="34" charset="0"/>
        <a:buChar char="​"/>
        <a:defRPr sz="2110" b="1" kern="1200" spc="-20" baseline="0">
          <a:solidFill>
            <a:schemeClr val="accent1"/>
          </a:solidFill>
          <a:latin typeface="+mn-lt"/>
          <a:ea typeface="+mn-ea"/>
          <a:cs typeface="+mn-cs"/>
        </a:defRPr>
      </a:lvl2pPr>
      <a:lvl3pPr marL="216000" indent="-216000" algn="l" defTabSz="914400" rtl="0" eaLnBrk="1" latinLnBrk="0" hangingPunct="1">
        <a:lnSpc>
          <a:spcPct val="102000"/>
        </a:lnSpc>
        <a:spcBef>
          <a:spcPts val="768"/>
        </a:spcBef>
        <a:buClr>
          <a:schemeClr val="accent4"/>
        </a:buClr>
        <a:buSzPct val="90000"/>
        <a:buFont typeface="Arial" panose="020B0604020202020204" pitchFamily="34" charset="0"/>
        <a:buChar char="•"/>
        <a:defRPr sz="2000" kern="1200">
          <a:solidFill>
            <a:schemeClr val="tx1"/>
          </a:solidFill>
          <a:latin typeface="+mn-lt"/>
          <a:ea typeface="+mn-ea"/>
          <a:cs typeface="+mn-cs"/>
        </a:defRPr>
      </a:lvl3pPr>
      <a:lvl4pPr marL="630000" indent="-396000" algn="l" defTabSz="914400" rtl="0" eaLnBrk="1" latinLnBrk="0" hangingPunct="1">
        <a:lnSpc>
          <a:spcPct val="102000"/>
        </a:lnSpc>
        <a:spcBef>
          <a:spcPts val="768"/>
        </a:spcBef>
        <a:buClr>
          <a:schemeClr val="accent4"/>
        </a:buClr>
        <a:buFont typeface="Arial" panose="020B0604020202020204" pitchFamily="34" charset="0"/>
        <a:buChar char="▬"/>
        <a:defRPr sz="2000" kern="1200">
          <a:solidFill>
            <a:schemeClr val="tx1"/>
          </a:solidFill>
          <a:latin typeface="+mn-lt"/>
          <a:ea typeface="+mn-ea"/>
          <a:cs typeface="+mn-cs"/>
        </a:defRPr>
      </a:lvl4pPr>
      <a:lvl5pPr marL="849600" indent="-216000" algn="l" defTabSz="914400" rtl="0" eaLnBrk="1" latinLnBrk="0" hangingPunct="1">
        <a:lnSpc>
          <a:spcPct val="102000"/>
        </a:lnSpc>
        <a:spcBef>
          <a:spcPts val="510"/>
        </a:spcBef>
        <a:buClr>
          <a:schemeClr val="accent4"/>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www.luminus.be/nl/prive/elektriciteit-gas/prijslijsten/" TargetMode="Externa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www.turnhout.be/saamo" TargetMode="Externa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3" Type="http://schemas.openxmlformats.org/officeDocument/2006/relationships/hyperlink" Target="https://vtest.vreg.be/" TargetMode="External"/><Relationship Id="rId2" Type="http://schemas.openxmlformats.org/officeDocument/2006/relationships/image" Target="../media/image50.PNG"/><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vtest.vreg.be/" TargetMode="External"/><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7.xml"/></Relationships>
</file>

<file path=ppt/slides/_rels/slide4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7.xml"/></Relationships>
</file>

<file path=ppt/slides/_rels/slide4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7.xml"/></Relationships>
</file>

<file path=ppt/slides/_rels/slide4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7.xml"/></Relationships>
</file>

<file path=ppt/slides/_rels/slide4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7.xml"/></Relationships>
</file>

<file path=ppt/slides/_rels/slide4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7.xml"/></Relationships>
</file>

<file path=ppt/slides/_rels/slide47.xml.rels><?xml version="1.0" encoding="UTF-8" standalone="yes"?>
<Relationships xmlns="http://schemas.openxmlformats.org/package/2006/relationships"><Relationship Id="rId2" Type="http://schemas.openxmlformats.org/officeDocument/2006/relationships/hyperlink" Target="https://vtest.vreg.be/" TargetMode="External"/><Relationship Id="rId1" Type="http://schemas.openxmlformats.org/officeDocument/2006/relationships/slideLayout" Target="../slideLayouts/slideLayout3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xml"/><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8.xml"/></Relationships>
</file>

<file path=ppt/slides/_rels/slide5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7.xml"/></Relationships>
</file>

<file path=ppt/slides/_rels/slide52.xml.rels><?xml version="1.0" encoding="UTF-8" standalone="yes"?>
<Relationships xmlns="http://schemas.openxmlformats.org/package/2006/relationships"><Relationship Id="rId2" Type="http://schemas.openxmlformats.org/officeDocument/2006/relationships/hyperlink" Target="http://www.energieid.be/" TargetMode="External"/><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hyperlink" Target="https://www.vreg.be/nl/energiemarkt-cijfers"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www.kampc.be/duurzaam/zelfaandeslag" TargetMode="External"/><Relationship Id="rId2" Type="http://schemas.openxmlformats.org/officeDocument/2006/relationships/hyperlink" Target="http://www.turnhout.be/energiefactuur" TargetMode="External"/><Relationship Id="rId1" Type="http://schemas.openxmlformats.org/officeDocument/2006/relationships/slideLayout" Target="../slideLayouts/slideLayout3.xml"/><Relationship Id="rId4" Type="http://schemas.openxmlformats.org/officeDocument/2006/relationships/image" Target="../media/image63.png"/></Relationships>
</file>

<file path=ppt/slides/_rels/slide6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8.xml"/></Relationships>
</file>

<file path=ppt/slides/_rels/slide6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hyperlink" Target="mailto:nancy.bauweraerts@turnhout.be" TargetMode="External"/><Relationship Id="rId2" Type="http://schemas.openxmlformats.org/officeDocument/2006/relationships/hyperlink" Target="mailto:bram.stessens@stadsregioturnhout.be" TargetMode="External"/><Relationship Id="rId1" Type="http://schemas.openxmlformats.org/officeDocument/2006/relationships/slideLayout" Target="../slideLayouts/slideLayout23.xml"/><Relationship Id="rId6" Type="http://schemas.openxmlformats.org/officeDocument/2006/relationships/image" Target="../media/image3.png"/><Relationship Id="rId5" Type="http://schemas.openxmlformats.org/officeDocument/2006/relationships/image" Target="../media/image66.png"/><Relationship Id="rId4" Type="http://schemas.openxmlformats.org/officeDocument/2006/relationships/hyperlink" Target="mailto:leen.smets@saamo.be"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BE" dirty="0" smtClean="0"/>
              <a:t>EHBO over energieprijzen en jaarafrekeningen</a:t>
            </a:r>
            <a:endParaRPr lang="nl-BE" dirty="0"/>
          </a:p>
        </p:txBody>
      </p:sp>
      <p:sp>
        <p:nvSpPr>
          <p:cNvPr id="3" name="Ondertitel 2"/>
          <p:cNvSpPr>
            <a:spLocks noGrp="1"/>
          </p:cNvSpPr>
          <p:nvPr>
            <p:ph type="subTitle" idx="1"/>
          </p:nvPr>
        </p:nvSpPr>
        <p:spPr/>
        <p:txBody>
          <a:bodyPr/>
          <a:lstStyle/>
          <a:p>
            <a:r>
              <a:rPr lang="nl-BE" dirty="0" smtClean="0"/>
              <a:t>Voor inwoners van Turnhout</a:t>
            </a:r>
            <a:endParaRPr lang="nl-BE" dirty="0"/>
          </a:p>
        </p:txBody>
      </p:sp>
      <p:sp>
        <p:nvSpPr>
          <p:cNvPr id="4" name="Tijdelijke aanduiding voor tekst 3"/>
          <p:cNvSpPr>
            <a:spLocks noGrp="1"/>
          </p:cNvSpPr>
          <p:nvPr>
            <p:ph type="body" sz="quarter" idx="10"/>
          </p:nvPr>
        </p:nvSpPr>
        <p:spPr/>
        <p:txBody>
          <a:bodyPr/>
          <a:lstStyle/>
          <a:p>
            <a:r>
              <a:rPr lang="nl-BE" dirty="0" smtClean="0"/>
              <a:t>10 maart 2022</a:t>
            </a:r>
            <a:endParaRPr lang="nl-BE" dirty="0"/>
          </a:p>
        </p:txBody>
      </p:sp>
      <p:pic>
        <p:nvPicPr>
          <p:cNvPr id="5" name="Afbeelding 4"/>
          <p:cNvPicPr>
            <a:picLocks noChangeAspect="1"/>
          </p:cNvPicPr>
          <p:nvPr/>
        </p:nvPicPr>
        <p:blipFill>
          <a:blip r:embed="rId2"/>
          <a:stretch>
            <a:fillRect/>
          </a:stretch>
        </p:blipFill>
        <p:spPr>
          <a:xfrm>
            <a:off x="471894" y="4699907"/>
            <a:ext cx="2857500" cy="1181100"/>
          </a:xfrm>
          <a:prstGeom prst="rect">
            <a:avLst/>
          </a:prstGeom>
        </p:spPr>
      </p:pic>
      <p:pic>
        <p:nvPicPr>
          <p:cNvPr id="6" name="Afbeelding 5"/>
          <p:cNvPicPr>
            <a:picLocks noChangeAspect="1"/>
          </p:cNvPicPr>
          <p:nvPr/>
        </p:nvPicPr>
        <p:blipFill>
          <a:blip r:embed="rId3"/>
          <a:stretch>
            <a:fillRect/>
          </a:stretch>
        </p:blipFill>
        <p:spPr>
          <a:xfrm>
            <a:off x="3549183" y="4699907"/>
            <a:ext cx="2557398" cy="902611"/>
          </a:xfrm>
          <a:prstGeom prst="rect">
            <a:avLst/>
          </a:prstGeom>
        </p:spPr>
      </p:pic>
    </p:spTree>
    <p:extLst>
      <p:ext uri="{BB962C8B-B14F-4D97-AF65-F5344CB8AC3E}">
        <p14:creationId xmlns:p14="http://schemas.microsoft.com/office/powerpoint/2010/main" val="31912499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681037" y="1800000"/>
            <a:ext cx="7186254" cy="4680000"/>
          </a:xfrm>
        </p:spPr>
        <p:txBody>
          <a:bodyPr/>
          <a:lstStyle/>
          <a:p>
            <a:pPr lvl="1"/>
            <a:r>
              <a:rPr lang="nl-BE" dirty="0" smtClean="0"/>
              <a:t>Altijd</a:t>
            </a:r>
          </a:p>
          <a:p>
            <a:pPr lvl="2"/>
            <a:r>
              <a:rPr lang="nl-BE" dirty="0" smtClean="0"/>
              <a:t>Mensen met leefloon of inkomensgarantie</a:t>
            </a:r>
          </a:p>
          <a:p>
            <a:pPr lvl="2"/>
            <a:r>
              <a:rPr lang="nl-BE" dirty="0" smtClean="0"/>
              <a:t>Mensen met invaliditeit van FOD Sociale Zekerheid (+ 66%)</a:t>
            </a:r>
          </a:p>
          <a:p>
            <a:pPr lvl="2"/>
            <a:r>
              <a:rPr lang="nl-BE" dirty="0" smtClean="0"/>
              <a:t>Sociale huurder met collectief verwarmingssysteem (gas)</a:t>
            </a:r>
            <a:endParaRPr lang="nl-BE" dirty="0"/>
          </a:p>
          <a:p>
            <a:endParaRPr lang="nl-BE" dirty="0" smtClean="0"/>
          </a:p>
          <a:p>
            <a:pPr lvl="1"/>
            <a:r>
              <a:rPr lang="nl-BE" dirty="0" smtClean="0"/>
              <a:t>Tijdelijk uitgebreide groep</a:t>
            </a:r>
          </a:p>
          <a:p>
            <a:pPr lvl="2"/>
            <a:r>
              <a:rPr lang="nl-BE" dirty="0" smtClean="0"/>
              <a:t>Mensen met verhoogde tegemoetkoming</a:t>
            </a:r>
          </a:p>
          <a:p>
            <a:pPr lvl="2"/>
            <a:r>
              <a:rPr lang="nl-BE" dirty="0" smtClean="0"/>
              <a:t>Tot 30 juni 2022</a:t>
            </a:r>
            <a:endParaRPr lang="en-US" dirty="0"/>
          </a:p>
        </p:txBody>
      </p:sp>
      <p:sp>
        <p:nvSpPr>
          <p:cNvPr id="3" name="Titel 2"/>
          <p:cNvSpPr>
            <a:spLocks noGrp="1"/>
          </p:cNvSpPr>
          <p:nvPr>
            <p:ph type="title"/>
          </p:nvPr>
        </p:nvSpPr>
        <p:spPr/>
        <p:txBody>
          <a:bodyPr/>
          <a:lstStyle/>
          <a:p>
            <a:r>
              <a:rPr lang="nl-BE" dirty="0" smtClean="0"/>
              <a:t>Wie heeft recht op sociaal tarief? </a:t>
            </a:r>
            <a:endParaRPr lang="en-US" dirty="0"/>
          </a:p>
        </p:txBody>
      </p:sp>
      <p:pic>
        <p:nvPicPr>
          <p:cNvPr id="4" name="Afbeelding 3"/>
          <p:cNvPicPr>
            <a:picLocks noChangeAspect="1"/>
          </p:cNvPicPr>
          <p:nvPr/>
        </p:nvPicPr>
        <p:blipFill>
          <a:blip r:embed="rId3"/>
          <a:stretch>
            <a:fillRect/>
          </a:stretch>
        </p:blipFill>
        <p:spPr>
          <a:xfrm>
            <a:off x="525436" y="5237285"/>
            <a:ext cx="3635829" cy="1242715"/>
          </a:xfrm>
          <a:prstGeom prst="rect">
            <a:avLst/>
          </a:prstGeom>
        </p:spPr>
      </p:pic>
    </p:spTree>
    <p:extLst>
      <p:ext uri="{BB962C8B-B14F-4D97-AF65-F5344CB8AC3E}">
        <p14:creationId xmlns:p14="http://schemas.microsoft.com/office/powerpoint/2010/main" val="42908649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a:bodyPr>
          <a:lstStyle/>
          <a:p>
            <a:r>
              <a:rPr lang="nl-BE" sz="3200" dirty="0" smtClean="0"/>
              <a:t>Prijs sociaal tarief elektriciteit</a:t>
            </a:r>
            <a:endParaRPr lang="en-US" sz="3200" dirty="0"/>
          </a:p>
        </p:txBody>
      </p:sp>
      <p:graphicFrame>
        <p:nvGraphicFramePr>
          <p:cNvPr id="4" name="Tabel 3"/>
          <p:cNvGraphicFramePr>
            <a:graphicFrameLocks noGrp="1"/>
          </p:cNvGraphicFramePr>
          <p:nvPr>
            <p:extLst>
              <p:ext uri="{D42A27DB-BD31-4B8C-83A1-F6EECF244321}">
                <p14:modId xmlns:p14="http://schemas.microsoft.com/office/powerpoint/2010/main" val="3537774470"/>
              </p:ext>
            </p:extLst>
          </p:nvPr>
        </p:nvGraphicFramePr>
        <p:xfrm>
          <a:off x="669128" y="1654120"/>
          <a:ext cx="6191999" cy="2710360"/>
        </p:xfrm>
        <a:graphic>
          <a:graphicData uri="http://schemas.openxmlformats.org/drawingml/2006/table">
            <a:tbl>
              <a:tblPr firstRow="1" firstCol="1" bandRow="1"/>
              <a:tblGrid>
                <a:gridCol w="1813921">
                  <a:extLst>
                    <a:ext uri="{9D8B030D-6E8A-4147-A177-3AD203B41FA5}">
                      <a16:colId xmlns:a16="http://schemas.microsoft.com/office/drawing/2014/main" val="2883674240"/>
                    </a:ext>
                  </a:extLst>
                </a:gridCol>
                <a:gridCol w="1466526">
                  <a:extLst>
                    <a:ext uri="{9D8B030D-6E8A-4147-A177-3AD203B41FA5}">
                      <a16:colId xmlns:a16="http://schemas.microsoft.com/office/drawing/2014/main" val="4071811777"/>
                    </a:ext>
                  </a:extLst>
                </a:gridCol>
                <a:gridCol w="1466526">
                  <a:extLst>
                    <a:ext uri="{9D8B030D-6E8A-4147-A177-3AD203B41FA5}">
                      <a16:colId xmlns:a16="http://schemas.microsoft.com/office/drawing/2014/main" val="2695952691"/>
                    </a:ext>
                  </a:extLst>
                </a:gridCol>
                <a:gridCol w="1445026">
                  <a:extLst>
                    <a:ext uri="{9D8B030D-6E8A-4147-A177-3AD203B41FA5}">
                      <a16:colId xmlns:a16="http://schemas.microsoft.com/office/drawing/2014/main" val="1511234243"/>
                    </a:ext>
                  </a:extLst>
                </a:gridCol>
              </a:tblGrid>
              <a:tr h="1204605">
                <a:tc>
                  <a:txBody>
                    <a:bodyPr/>
                    <a:lstStyle/>
                    <a:p>
                      <a:pPr>
                        <a:lnSpc>
                          <a:spcPct val="122000"/>
                        </a:lnSpc>
                        <a:spcAft>
                          <a:spcPts val="0"/>
                        </a:spcAft>
                      </a:pPr>
                      <a:r>
                        <a:rPr lang="nl-BE" sz="16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endParaRPr lang="nl-BE" sz="1600">
                        <a:effectLst/>
                        <a:latin typeface="Arial" panose="020B0604020202020204" pitchFamily="34" charset="0"/>
                        <a:ea typeface="Arial" panose="020B0604020202020204" pitchFamily="34" charset="0"/>
                        <a:cs typeface="Times New Roman" panose="02020603050405020304" pitchFamily="18" charset="0"/>
                      </a:endParaRPr>
                    </a:p>
                  </a:txBody>
                  <a:tcPr marL="122210" marR="122210" marT="0" marB="0">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730A"/>
                    </a:solidFill>
                  </a:tcPr>
                </a:tc>
                <a:tc>
                  <a:txBody>
                    <a:bodyPr/>
                    <a:lstStyle/>
                    <a:p>
                      <a:pPr>
                        <a:lnSpc>
                          <a:spcPct val="122000"/>
                        </a:lnSpc>
                        <a:spcAft>
                          <a:spcPts val="0"/>
                        </a:spcAft>
                      </a:pPr>
                      <a:r>
                        <a:rPr lang="nl-BE" sz="16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Elektriciteit</a:t>
                      </a:r>
                      <a:endParaRPr lang="nl-BE" sz="1600">
                        <a:effectLst/>
                        <a:latin typeface="Arial" panose="020B0604020202020204" pitchFamily="34" charset="0"/>
                        <a:ea typeface="Arial" panose="020B0604020202020204" pitchFamily="34" charset="0"/>
                        <a:cs typeface="Times New Roman" panose="02020603050405020304" pitchFamily="18" charset="0"/>
                      </a:endParaRPr>
                    </a:p>
                    <a:p>
                      <a:pPr>
                        <a:lnSpc>
                          <a:spcPct val="122000"/>
                        </a:lnSpc>
                        <a:spcAft>
                          <a:spcPts val="0"/>
                        </a:spcAft>
                      </a:pPr>
                      <a:r>
                        <a:rPr lang="nl-BE" sz="16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Prijs / kWh (incl. BTW)</a:t>
                      </a:r>
                      <a:endParaRPr lang="nl-BE" sz="1600">
                        <a:effectLst/>
                        <a:latin typeface="Arial" panose="020B0604020202020204" pitchFamily="34" charset="0"/>
                        <a:ea typeface="Arial" panose="020B0604020202020204" pitchFamily="34" charset="0"/>
                        <a:cs typeface="Times New Roman" panose="02020603050405020304" pitchFamily="18" charset="0"/>
                      </a:endParaRPr>
                    </a:p>
                  </a:txBody>
                  <a:tcPr marL="122210" marR="122210" marT="0" marB="0">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730A"/>
                    </a:solidFill>
                  </a:tcPr>
                </a:tc>
                <a:tc>
                  <a:txBody>
                    <a:bodyPr/>
                    <a:lstStyle/>
                    <a:p>
                      <a:pPr>
                        <a:lnSpc>
                          <a:spcPct val="122000"/>
                        </a:lnSpc>
                        <a:spcAft>
                          <a:spcPts val="0"/>
                        </a:spcAft>
                      </a:pPr>
                      <a:r>
                        <a:rPr lang="nl-BE" sz="16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Elektriciteit</a:t>
                      </a:r>
                      <a:endParaRPr lang="nl-BE" sz="1600">
                        <a:effectLst/>
                        <a:latin typeface="Arial" panose="020B0604020202020204" pitchFamily="34" charset="0"/>
                        <a:ea typeface="Arial" panose="020B0604020202020204" pitchFamily="34" charset="0"/>
                        <a:cs typeface="Times New Roman" panose="02020603050405020304" pitchFamily="18" charset="0"/>
                      </a:endParaRPr>
                    </a:p>
                    <a:p>
                      <a:pPr>
                        <a:lnSpc>
                          <a:spcPct val="122000"/>
                        </a:lnSpc>
                        <a:spcAft>
                          <a:spcPts val="0"/>
                        </a:spcAft>
                      </a:pPr>
                      <a:r>
                        <a:rPr lang="nl-BE" sz="16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Prijs / 3500 kWh (incl. BTW)</a:t>
                      </a:r>
                      <a:endParaRPr lang="nl-BE" sz="1600">
                        <a:effectLst/>
                        <a:latin typeface="Arial" panose="020B0604020202020204" pitchFamily="34" charset="0"/>
                        <a:ea typeface="Arial" panose="020B0604020202020204" pitchFamily="34" charset="0"/>
                        <a:cs typeface="Times New Roman" panose="02020603050405020304" pitchFamily="18" charset="0"/>
                      </a:endParaRPr>
                    </a:p>
                  </a:txBody>
                  <a:tcPr marL="122210" marR="122210" marT="0" marB="0">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730A"/>
                    </a:solidFill>
                  </a:tcPr>
                </a:tc>
                <a:tc>
                  <a:txBody>
                    <a:bodyPr/>
                    <a:lstStyle/>
                    <a:p>
                      <a:pPr>
                        <a:lnSpc>
                          <a:spcPct val="122000"/>
                        </a:lnSpc>
                        <a:spcAft>
                          <a:spcPts val="0"/>
                        </a:spcAft>
                      </a:pPr>
                      <a:r>
                        <a:rPr lang="nl-BE" sz="16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Elektriciteit</a:t>
                      </a:r>
                      <a:endParaRPr lang="nl-BE" sz="1600">
                        <a:effectLst/>
                        <a:latin typeface="Arial" panose="020B0604020202020204" pitchFamily="34" charset="0"/>
                        <a:ea typeface="Arial" panose="020B0604020202020204" pitchFamily="34" charset="0"/>
                        <a:cs typeface="Times New Roman" panose="02020603050405020304" pitchFamily="18" charset="0"/>
                      </a:endParaRPr>
                    </a:p>
                    <a:p>
                      <a:pPr>
                        <a:lnSpc>
                          <a:spcPct val="122000"/>
                        </a:lnSpc>
                        <a:spcAft>
                          <a:spcPts val="0"/>
                        </a:spcAft>
                      </a:pPr>
                      <a:r>
                        <a:rPr lang="nl-BE" sz="16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Prijs/dag (incl. BTW)</a:t>
                      </a:r>
                      <a:endParaRPr lang="nl-BE" sz="1600">
                        <a:effectLst/>
                        <a:latin typeface="Arial" panose="020B0604020202020204" pitchFamily="34" charset="0"/>
                        <a:ea typeface="Arial" panose="020B0604020202020204" pitchFamily="34" charset="0"/>
                        <a:cs typeface="Times New Roman" panose="02020603050405020304" pitchFamily="18" charset="0"/>
                      </a:endParaRPr>
                    </a:p>
                  </a:txBody>
                  <a:tcPr marL="122210" marR="122210" marT="0" marB="0">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730A"/>
                    </a:solidFill>
                  </a:tcPr>
                </a:tc>
                <a:extLst>
                  <a:ext uri="{0D108BD9-81ED-4DB2-BD59-A6C34878D82A}">
                    <a16:rowId xmlns:a16="http://schemas.microsoft.com/office/drawing/2014/main" val="2198338260"/>
                  </a:ext>
                </a:extLst>
              </a:tr>
              <a:tr h="301151">
                <a:tc>
                  <a:txBody>
                    <a:bodyPr/>
                    <a:lstStyle/>
                    <a:p>
                      <a:pPr>
                        <a:lnSpc>
                          <a:spcPct val="122000"/>
                        </a:lnSpc>
                        <a:spcAft>
                          <a:spcPts val="0"/>
                        </a:spcAft>
                      </a:pPr>
                      <a:r>
                        <a:rPr lang="nl-BE" sz="16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Jan 2021</a:t>
                      </a:r>
                      <a:endParaRPr lang="nl-BE" sz="1600">
                        <a:effectLst/>
                        <a:latin typeface="Arial" panose="020B0604020202020204" pitchFamily="34" charset="0"/>
                        <a:ea typeface="Arial" panose="020B0604020202020204" pitchFamily="34" charset="0"/>
                        <a:cs typeface="Times New Roman" panose="02020603050405020304" pitchFamily="18" charset="0"/>
                      </a:endParaRPr>
                    </a:p>
                  </a:txBody>
                  <a:tcPr marL="122210" marR="12221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730A"/>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€ 0.18</a:t>
                      </a:r>
                    </a:p>
                  </a:txBody>
                  <a:tcPr marL="122210" marR="12221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69D"/>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€ 637.57</a:t>
                      </a:r>
                    </a:p>
                  </a:txBody>
                  <a:tcPr marL="122210" marR="12221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69D"/>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€ 1.75</a:t>
                      </a:r>
                    </a:p>
                  </a:txBody>
                  <a:tcPr marL="122210" marR="12221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69D"/>
                    </a:solidFill>
                  </a:tcPr>
                </a:tc>
                <a:extLst>
                  <a:ext uri="{0D108BD9-81ED-4DB2-BD59-A6C34878D82A}">
                    <a16:rowId xmlns:a16="http://schemas.microsoft.com/office/drawing/2014/main" val="2190203867"/>
                  </a:ext>
                </a:extLst>
              </a:tr>
              <a:tr h="301151">
                <a:tc>
                  <a:txBody>
                    <a:bodyPr/>
                    <a:lstStyle/>
                    <a:p>
                      <a:pPr>
                        <a:lnSpc>
                          <a:spcPct val="122000"/>
                        </a:lnSpc>
                        <a:spcAft>
                          <a:spcPts val="0"/>
                        </a:spcAft>
                      </a:pPr>
                      <a:r>
                        <a:rPr lang="nl-BE" sz="16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Apr 2021</a:t>
                      </a:r>
                      <a:endParaRPr lang="nl-BE" sz="1600">
                        <a:effectLst/>
                        <a:latin typeface="Arial" panose="020B0604020202020204" pitchFamily="34" charset="0"/>
                        <a:ea typeface="Arial" panose="020B0604020202020204" pitchFamily="34" charset="0"/>
                        <a:cs typeface="Times New Roman" panose="02020603050405020304" pitchFamily="18" charset="0"/>
                      </a:endParaRPr>
                    </a:p>
                  </a:txBody>
                  <a:tcPr marL="122210" marR="12221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730A"/>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€ 0.20</a:t>
                      </a:r>
                    </a:p>
                  </a:txBody>
                  <a:tcPr marL="122210" marR="12221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2CE"/>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€ 700.15</a:t>
                      </a:r>
                    </a:p>
                  </a:txBody>
                  <a:tcPr marL="122210" marR="12221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2CE"/>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€ 1.92</a:t>
                      </a:r>
                    </a:p>
                  </a:txBody>
                  <a:tcPr marL="122210" marR="12221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2CE"/>
                    </a:solidFill>
                  </a:tcPr>
                </a:tc>
                <a:extLst>
                  <a:ext uri="{0D108BD9-81ED-4DB2-BD59-A6C34878D82A}">
                    <a16:rowId xmlns:a16="http://schemas.microsoft.com/office/drawing/2014/main" val="4187502206"/>
                  </a:ext>
                </a:extLst>
              </a:tr>
              <a:tr h="301151">
                <a:tc>
                  <a:txBody>
                    <a:bodyPr/>
                    <a:lstStyle/>
                    <a:p>
                      <a:pPr>
                        <a:lnSpc>
                          <a:spcPct val="122000"/>
                        </a:lnSpc>
                        <a:spcAft>
                          <a:spcPts val="0"/>
                        </a:spcAft>
                      </a:pPr>
                      <a:r>
                        <a:rPr lang="nl-BE" sz="16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Jul 2021</a:t>
                      </a:r>
                      <a:endParaRPr lang="nl-BE" sz="1600">
                        <a:effectLst/>
                        <a:latin typeface="Arial" panose="020B0604020202020204" pitchFamily="34" charset="0"/>
                        <a:ea typeface="Arial" panose="020B0604020202020204" pitchFamily="34" charset="0"/>
                        <a:cs typeface="Times New Roman" panose="02020603050405020304" pitchFamily="18" charset="0"/>
                      </a:endParaRPr>
                    </a:p>
                  </a:txBody>
                  <a:tcPr marL="122210" marR="12221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730A"/>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€ 0.21</a:t>
                      </a:r>
                    </a:p>
                  </a:txBody>
                  <a:tcPr marL="122210" marR="12221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69D"/>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€ 743.02</a:t>
                      </a:r>
                    </a:p>
                  </a:txBody>
                  <a:tcPr marL="122210" marR="12221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69D"/>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€ 2.04</a:t>
                      </a:r>
                    </a:p>
                  </a:txBody>
                  <a:tcPr marL="122210" marR="12221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69D"/>
                    </a:solidFill>
                  </a:tcPr>
                </a:tc>
                <a:extLst>
                  <a:ext uri="{0D108BD9-81ED-4DB2-BD59-A6C34878D82A}">
                    <a16:rowId xmlns:a16="http://schemas.microsoft.com/office/drawing/2014/main" val="552561546"/>
                  </a:ext>
                </a:extLst>
              </a:tr>
              <a:tr h="301151">
                <a:tc>
                  <a:txBody>
                    <a:bodyPr/>
                    <a:lstStyle/>
                    <a:p>
                      <a:pPr>
                        <a:lnSpc>
                          <a:spcPct val="122000"/>
                        </a:lnSpc>
                        <a:spcAft>
                          <a:spcPts val="0"/>
                        </a:spcAft>
                      </a:pPr>
                      <a:r>
                        <a:rPr lang="nl-BE" sz="16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Okt 2021</a:t>
                      </a:r>
                      <a:endParaRPr lang="nl-BE" sz="1600">
                        <a:effectLst/>
                        <a:latin typeface="Arial" panose="020B0604020202020204" pitchFamily="34" charset="0"/>
                        <a:ea typeface="Arial" panose="020B0604020202020204" pitchFamily="34" charset="0"/>
                        <a:cs typeface="Times New Roman" panose="02020603050405020304" pitchFamily="18" charset="0"/>
                      </a:endParaRPr>
                    </a:p>
                  </a:txBody>
                  <a:tcPr marL="122210" marR="12221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730A"/>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€ 0.23</a:t>
                      </a:r>
                    </a:p>
                  </a:txBody>
                  <a:tcPr marL="122210" marR="12221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2CE"/>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€ 796.01</a:t>
                      </a:r>
                    </a:p>
                  </a:txBody>
                  <a:tcPr marL="122210" marR="12221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2CE"/>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€ 2.18</a:t>
                      </a:r>
                    </a:p>
                  </a:txBody>
                  <a:tcPr marL="122210" marR="12221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2CE"/>
                    </a:solidFill>
                  </a:tcPr>
                </a:tc>
                <a:extLst>
                  <a:ext uri="{0D108BD9-81ED-4DB2-BD59-A6C34878D82A}">
                    <a16:rowId xmlns:a16="http://schemas.microsoft.com/office/drawing/2014/main" val="3568376676"/>
                  </a:ext>
                </a:extLst>
              </a:tr>
              <a:tr h="301151">
                <a:tc>
                  <a:txBody>
                    <a:bodyPr/>
                    <a:lstStyle/>
                    <a:p>
                      <a:pPr>
                        <a:lnSpc>
                          <a:spcPct val="122000"/>
                        </a:lnSpc>
                        <a:spcAft>
                          <a:spcPts val="0"/>
                        </a:spcAft>
                      </a:pPr>
                      <a:r>
                        <a:rPr lang="nl-BE" sz="16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Jan 2022</a:t>
                      </a:r>
                      <a:endParaRPr lang="nl-BE" sz="1600">
                        <a:effectLst/>
                        <a:latin typeface="Arial" panose="020B0604020202020204" pitchFamily="34" charset="0"/>
                        <a:ea typeface="Arial" panose="020B0604020202020204" pitchFamily="34" charset="0"/>
                        <a:cs typeface="Times New Roman" panose="02020603050405020304" pitchFamily="18" charset="0"/>
                      </a:endParaRPr>
                    </a:p>
                  </a:txBody>
                  <a:tcPr marL="122210" marR="12221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730A"/>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€ 0.24</a:t>
                      </a:r>
                    </a:p>
                  </a:txBody>
                  <a:tcPr marL="122210" marR="12221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69D"/>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€ 848.27</a:t>
                      </a:r>
                    </a:p>
                  </a:txBody>
                  <a:tcPr marL="122210" marR="12221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69D"/>
                    </a:solidFill>
                  </a:tcPr>
                </a:tc>
                <a:tc>
                  <a:txBody>
                    <a:bodyPr/>
                    <a:lstStyle/>
                    <a:p>
                      <a:pPr>
                        <a:lnSpc>
                          <a:spcPct val="122000"/>
                        </a:lnSpc>
                        <a:spcAft>
                          <a:spcPts val="0"/>
                        </a:spcAft>
                      </a:pPr>
                      <a:r>
                        <a:rPr lang="nl-BE" sz="1600" dirty="0">
                          <a:effectLst/>
                          <a:latin typeface="Arial" panose="020B0604020202020204" pitchFamily="34" charset="0"/>
                          <a:ea typeface="Arial" panose="020B0604020202020204" pitchFamily="34" charset="0"/>
                          <a:cs typeface="Times New Roman" panose="02020603050405020304" pitchFamily="18" charset="0"/>
                        </a:rPr>
                        <a:t>€ 2.32</a:t>
                      </a:r>
                    </a:p>
                  </a:txBody>
                  <a:tcPr marL="122210" marR="12221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69D"/>
                    </a:solidFill>
                  </a:tcPr>
                </a:tc>
                <a:extLst>
                  <a:ext uri="{0D108BD9-81ED-4DB2-BD59-A6C34878D82A}">
                    <a16:rowId xmlns:a16="http://schemas.microsoft.com/office/drawing/2014/main" val="3973376945"/>
                  </a:ext>
                </a:extLst>
              </a:tr>
            </a:tbl>
          </a:graphicData>
        </a:graphic>
      </p:graphicFrame>
    </p:spTree>
    <p:extLst>
      <p:ext uri="{BB962C8B-B14F-4D97-AF65-F5344CB8AC3E}">
        <p14:creationId xmlns:p14="http://schemas.microsoft.com/office/powerpoint/2010/main" val="24001976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BE" dirty="0" smtClean="0"/>
              <a:t>Prijs sociaal tarief gas </a:t>
            </a:r>
            <a:endParaRPr lang="en-US" dirty="0"/>
          </a:p>
        </p:txBody>
      </p:sp>
      <p:graphicFrame>
        <p:nvGraphicFramePr>
          <p:cNvPr id="5" name="Tabel 4"/>
          <p:cNvGraphicFramePr>
            <a:graphicFrameLocks noGrp="1"/>
          </p:cNvGraphicFramePr>
          <p:nvPr>
            <p:extLst>
              <p:ext uri="{D42A27DB-BD31-4B8C-83A1-F6EECF244321}">
                <p14:modId xmlns:p14="http://schemas.microsoft.com/office/powerpoint/2010/main" val="3240125641"/>
              </p:ext>
            </p:extLst>
          </p:nvPr>
        </p:nvGraphicFramePr>
        <p:xfrm>
          <a:off x="669128" y="1558449"/>
          <a:ext cx="6191999" cy="2844927"/>
        </p:xfrm>
        <a:graphic>
          <a:graphicData uri="http://schemas.openxmlformats.org/drawingml/2006/table">
            <a:tbl>
              <a:tblPr firstRow="1" firstCol="1" bandRow="1"/>
              <a:tblGrid>
                <a:gridCol w="1813921">
                  <a:extLst>
                    <a:ext uri="{9D8B030D-6E8A-4147-A177-3AD203B41FA5}">
                      <a16:colId xmlns:a16="http://schemas.microsoft.com/office/drawing/2014/main" val="3103626763"/>
                    </a:ext>
                  </a:extLst>
                </a:gridCol>
                <a:gridCol w="1466526">
                  <a:extLst>
                    <a:ext uri="{9D8B030D-6E8A-4147-A177-3AD203B41FA5}">
                      <a16:colId xmlns:a16="http://schemas.microsoft.com/office/drawing/2014/main" val="2980098079"/>
                    </a:ext>
                  </a:extLst>
                </a:gridCol>
                <a:gridCol w="1466526">
                  <a:extLst>
                    <a:ext uri="{9D8B030D-6E8A-4147-A177-3AD203B41FA5}">
                      <a16:colId xmlns:a16="http://schemas.microsoft.com/office/drawing/2014/main" val="1023272578"/>
                    </a:ext>
                  </a:extLst>
                </a:gridCol>
                <a:gridCol w="1445026">
                  <a:extLst>
                    <a:ext uri="{9D8B030D-6E8A-4147-A177-3AD203B41FA5}">
                      <a16:colId xmlns:a16="http://schemas.microsoft.com/office/drawing/2014/main" val="1905267652"/>
                    </a:ext>
                  </a:extLst>
                </a:gridCol>
              </a:tblGrid>
              <a:tr h="1234089">
                <a:tc>
                  <a:txBody>
                    <a:bodyPr/>
                    <a:lstStyle/>
                    <a:p>
                      <a:pPr>
                        <a:lnSpc>
                          <a:spcPct val="122000"/>
                        </a:lnSpc>
                        <a:spcAft>
                          <a:spcPts val="0"/>
                        </a:spcAft>
                      </a:pPr>
                      <a:r>
                        <a:rPr lang="nl-BE" sz="17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endParaRPr lang="nl-BE" sz="1700">
                        <a:effectLst/>
                        <a:latin typeface="Arial" panose="020B0604020202020204" pitchFamily="34" charset="0"/>
                        <a:ea typeface="Arial" panose="020B0604020202020204" pitchFamily="34" charset="0"/>
                        <a:cs typeface="Times New Roman" panose="02020603050405020304" pitchFamily="18" charset="0"/>
                      </a:endParaRPr>
                    </a:p>
                  </a:txBody>
                  <a:tcPr marL="122211" marR="122211" marT="0" marB="0">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730A"/>
                    </a:solidFill>
                  </a:tcPr>
                </a:tc>
                <a:tc>
                  <a:txBody>
                    <a:bodyPr/>
                    <a:lstStyle/>
                    <a:p>
                      <a:pPr>
                        <a:lnSpc>
                          <a:spcPct val="122000"/>
                        </a:lnSpc>
                        <a:spcAft>
                          <a:spcPts val="0"/>
                        </a:spcAft>
                      </a:pPr>
                      <a:r>
                        <a:rPr lang="nl-BE" sz="17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Gas</a:t>
                      </a:r>
                      <a:endParaRPr lang="nl-BE" sz="1700">
                        <a:effectLst/>
                        <a:latin typeface="Arial" panose="020B0604020202020204" pitchFamily="34" charset="0"/>
                        <a:ea typeface="Arial" panose="020B0604020202020204" pitchFamily="34" charset="0"/>
                        <a:cs typeface="Times New Roman" panose="02020603050405020304" pitchFamily="18" charset="0"/>
                      </a:endParaRPr>
                    </a:p>
                    <a:p>
                      <a:pPr>
                        <a:lnSpc>
                          <a:spcPct val="122000"/>
                        </a:lnSpc>
                        <a:spcAft>
                          <a:spcPts val="0"/>
                        </a:spcAft>
                      </a:pPr>
                      <a:r>
                        <a:rPr lang="nl-BE" sz="17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Prijs / kWh (incl. BTW)</a:t>
                      </a:r>
                      <a:endParaRPr lang="nl-BE" sz="1700">
                        <a:effectLst/>
                        <a:latin typeface="Arial" panose="020B0604020202020204" pitchFamily="34" charset="0"/>
                        <a:ea typeface="Arial" panose="020B0604020202020204" pitchFamily="34" charset="0"/>
                        <a:cs typeface="Times New Roman" panose="02020603050405020304" pitchFamily="18" charset="0"/>
                      </a:endParaRPr>
                    </a:p>
                  </a:txBody>
                  <a:tcPr marL="122211" marR="122211" marT="0" marB="0">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730A"/>
                    </a:solidFill>
                  </a:tcPr>
                </a:tc>
                <a:tc>
                  <a:txBody>
                    <a:bodyPr/>
                    <a:lstStyle/>
                    <a:p>
                      <a:pPr>
                        <a:lnSpc>
                          <a:spcPct val="122000"/>
                        </a:lnSpc>
                        <a:spcAft>
                          <a:spcPts val="0"/>
                        </a:spcAft>
                      </a:pPr>
                      <a:r>
                        <a:rPr lang="nl-BE" sz="17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Gas</a:t>
                      </a:r>
                      <a:endParaRPr lang="nl-BE" sz="1700" dirty="0">
                        <a:effectLst/>
                        <a:latin typeface="Arial" panose="020B0604020202020204" pitchFamily="34" charset="0"/>
                        <a:ea typeface="Arial" panose="020B0604020202020204" pitchFamily="34" charset="0"/>
                        <a:cs typeface="Times New Roman" panose="02020603050405020304" pitchFamily="18" charset="0"/>
                      </a:endParaRPr>
                    </a:p>
                    <a:p>
                      <a:pPr>
                        <a:lnSpc>
                          <a:spcPct val="122000"/>
                        </a:lnSpc>
                        <a:spcAft>
                          <a:spcPts val="0"/>
                        </a:spcAft>
                      </a:pPr>
                      <a:r>
                        <a:rPr lang="nl-BE" sz="17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Prijs / 3500 kWh (incl. BTW)</a:t>
                      </a:r>
                      <a:endParaRPr lang="nl-BE" sz="1700" dirty="0">
                        <a:effectLst/>
                        <a:latin typeface="Arial" panose="020B0604020202020204" pitchFamily="34" charset="0"/>
                        <a:ea typeface="Arial" panose="020B0604020202020204" pitchFamily="34" charset="0"/>
                        <a:cs typeface="Times New Roman" panose="02020603050405020304" pitchFamily="18" charset="0"/>
                      </a:endParaRPr>
                    </a:p>
                  </a:txBody>
                  <a:tcPr marL="122211" marR="122211" marT="0" marB="0">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730A"/>
                    </a:solidFill>
                  </a:tcPr>
                </a:tc>
                <a:tc>
                  <a:txBody>
                    <a:bodyPr/>
                    <a:lstStyle/>
                    <a:p>
                      <a:pPr>
                        <a:lnSpc>
                          <a:spcPct val="122000"/>
                        </a:lnSpc>
                        <a:spcAft>
                          <a:spcPts val="0"/>
                        </a:spcAft>
                      </a:pPr>
                      <a:r>
                        <a:rPr lang="nl-BE" sz="17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Gas</a:t>
                      </a:r>
                      <a:endParaRPr lang="nl-BE" sz="1700">
                        <a:effectLst/>
                        <a:latin typeface="Arial" panose="020B0604020202020204" pitchFamily="34" charset="0"/>
                        <a:ea typeface="Arial" panose="020B0604020202020204" pitchFamily="34" charset="0"/>
                        <a:cs typeface="Times New Roman" panose="02020603050405020304" pitchFamily="18" charset="0"/>
                      </a:endParaRPr>
                    </a:p>
                    <a:p>
                      <a:pPr>
                        <a:lnSpc>
                          <a:spcPct val="122000"/>
                        </a:lnSpc>
                        <a:spcAft>
                          <a:spcPts val="0"/>
                        </a:spcAft>
                      </a:pPr>
                      <a:r>
                        <a:rPr lang="nl-BE" sz="17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Prijs/dag (incl. BTW)</a:t>
                      </a:r>
                      <a:endParaRPr lang="nl-BE" sz="1700">
                        <a:effectLst/>
                        <a:latin typeface="Arial" panose="020B0604020202020204" pitchFamily="34" charset="0"/>
                        <a:ea typeface="Arial" panose="020B0604020202020204" pitchFamily="34" charset="0"/>
                        <a:cs typeface="Times New Roman" panose="02020603050405020304" pitchFamily="18" charset="0"/>
                      </a:endParaRPr>
                    </a:p>
                  </a:txBody>
                  <a:tcPr marL="122211" marR="122211" marT="0" marB="0">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730A"/>
                    </a:solidFill>
                  </a:tcPr>
                </a:tc>
                <a:extLst>
                  <a:ext uri="{0D108BD9-81ED-4DB2-BD59-A6C34878D82A}">
                    <a16:rowId xmlns:a16="http://schemas.microsoft.com/office/drawing/2014/main" val="3583642400"/>
                  </a:ext>
                </a:extLst>
              </a:tr>
              <a:tr h="308522">
                <a:tc>
                  <a:txBody>
                    <a:bodyPr/>
                    <a:lstStyle/>
                    <a:p>
                      <a:pPr>
                        <a:lnSpc>
                          <a:spcPct val="122000"/>
                        </a:lnSpc>
                        <a:spcAft>
                          <a:spcPts val="0"/>
                        </a:spcAft>
                      </a:pPr>
                      <a:r>
                        <a:rPr lang="nl-BE" sz="17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Jan 2021</a:t>
                      </a:r>
                      <a:endParaRPr lang="nl-BE" sz="1700">
                        <a:effectLst/>
                        <a:latin typeface="Arial" panose="020B0604020202020204" pitchFamily="34" charset="0"/>
                        <a:ea typeface="Arial" panose="020B0604020202020204" pitchFamily="34" charset="0"/>
                        <a:cs typeface="Times New Roman" panose="02020603050405020304" pitchFamily="18" charset="0"/>
                      </a:endParaRPr>
                    </a:p>
                  </a:txBody>
                  <a:tcPr marL="122211" marR="122211"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730A"/>
                    </a:solidFill>
                  </a:tcPr>
                </a:tc>
                <a:tc>
                  <a:txBody>
                    <a:bodyPr/>
                    <a:lstStyle/>
                    <a:p>
                      <a:pPr>
                        <a:lnSpc>
                          <a:spcPct val="122000"/>
                        </a:lnSpc>
                        <a:spcAft>
                          <a:spcPts val="0"/>
                        </a:spcAft>
                      </a:pPr>
                      <a:r>
                        <a:rPr lang="nl-BE" sz="1700">
                          <a:effectLst/>
                          <a:latin typeface="Arial" panose="020B0604020202020204" pitchFamily="34" charset="0"/>
                          <a:ea typeface="Arial" panose="020B0604020202020204" pitchFamily="34" charset="0"/>
                          <a:cs typeface="Times New Roman" panose="02020603050405020304" pitchFamily="18" charset="0"/>
                        </a:rPr>
                        <a:t>€ 0.02</a:t>
                      </a:r>
                    </a:p>
                  </a:txBody>
                  <a:tcPr marL="122211" marR="122211"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69D"/>
                    </a:solidFill>
                  </a:tcPr>
                </a:tc>
                <a:tc>
                  <a:txBody>
                    <a:bodyPr/>
                    <a:lstStyle/>
                    <a:p>
                      <a:pPr>
                        <a:lnSpc>
                          <a:spcPct val="122000"/>
                        </a:lnSpc>
                        <a:spcAft>
                          <a:spcPts val="0"/>
                        </a:spcAft>
                      </a:pPr>
                      <a:r>
                        <a:rPr lang="nl-BE" sz="1700">
                          <a:effectLst/>
                          <a:latin typeface="Arial" panose="020B0604020202020204" pitchFamily="34" charset="0"/>
                          <a:ea typeface="Arial" panose="020B0604020202020204" pitchFamily="34" charset="0"/>
                          <a:cs typeface="Times New Roman" panose="02020603050405020304" pitchFamily="18" charset="0"/>
                        </a:rPr>
                        <a:t>€ 490.24</a:t>
                      </a:r>
                    </a:p>
                  </a:txBody>
                  <a:tcPr marL="122211" marR="122211"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69D"/>
                    </a:solidFill>
                  </a:tcPr>
                </a:tc>
                <a:tc>
                  <a:txBody>
                    <a:bodyPr/>
                    <a:lstStyle/>
                    <a:p>
                      <a:pPr>
                        <a:lnSpc>
                          <a:spcPct val="122000"/>
                        </a:lnSpc>
                        <a:spcAft>
                          <a:spcPts val="0"/>
                        </a:spcAft>
                      </a:pPr>
                      <a:r>
                        <a:rPr lang="nl-BE" sz="1700">
                          <a:effectLst/>
                          <a:latin typeface="Arial" panose="020B0604020202020204" pitchFamily="34" charset="0"/>
                          <a:ea typeface="Arial" panose="020B0604020202020204" pitchFamily="34" charset="0"/>
                          <a:cs typeface="Times New Roman" panose="02020603050405020304" pitchFamily="18" charset="0"/>
                        </a:rPr>
                        <a:t>€ 1.34</a:t>
                      </a:r>
                    </a:p>
                  </a:txBody>
                  <a:tcPr marL="122211" marR="122211"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69D"/>
                    </a:solidFill>
                  </a:tcPr>
                </a:tc>
                <a:extLst>
                  <a:ext uri="{0D108BD9-81ED-4DB2-BD59-A6C34878D82A}">
                    <a16:rowId xmlns:a16="http://schemas.microsoft.com/office/drawing/2014/main" val="603707970"/>
                  </a:ext>
                </a:extLst>
              </a:tr>
              <a:tr h="308522">
                <a:tc>
                  <a:txBody>
                    <a:bodyPr/>
                    <a:lstStyle/>
                    <a:p>
                      <a:pPr>
                        <a:lnSpc>
                          <a:spcPct val="122000"/>
                        </a:lnSpc>
                        <a:spcAft>
                          <a:spcPts val="0"/>
                        </a:spcAft>
                      </a:pPr>
                      <a:r>
                        <a:rPr lang="nl-BE" sz="17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Apr 2021</a:t>
                      </a:r>
                      <a:endParaRPr lang="nl-BE" sz="1700">
                        <a:effectLst/>
                        <a:latin typeface="Arial" panose="020B0604020202020204" pitchFamily="34" charset="0"/>
                        <a:ea typeface="Arial" panose="020B0604020202020204" pitchFamily="34" charset="0"/>
                        <a:cs typeface="Times New Roman" panose="02020603050405020304" pitchFamily="18" charset="0"/>
                      </a:endParaRPr>
                    </a:p>
                  </a:txBody>
                  <a:tcPr marL="122211" marR="122211"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730A"/>
                    </a:solidFill>
                  </a:tcPr>
                </a:tc>
                <a:tc>
                  <a:txBody>
                    <a:bodyPr/>
                    <a:lstStyle/>
                    <a:p>
                      <a:pPr>
                        <a:lnSpc>
                          <a:spcPct val="122000"/>
                        </a:lnSpc>
                        <a:spcAft>
                          <a:spcPts val="0"/>
                        </a:spcAft>
                      </a:pPr>
                      <a:r>
                        <a:rPr lang="nl-BE" sz="1700">
                          <a:effectLst/>
                          <a:latin typeface="Arial" panose="020B0604020202020204" pitchFamily="34" charset="0"/>
                          <a:ea typeface="Arial" panose="020B0604020202020204" pitchFamily="34" charset="0"/>
                          <a:cs typeface="Times New Roman" panose="02020603050405020304" pitchFamily="18" charset="0"/>
                        </a:rPr>
                        <a:t>€ 0.02</a:t>
                      </a:r>
                    </a:p>
                  </a:txBody>
                  <a:tcPr marL="122211" marR="122211"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2CE"/>
                    </a:solidFill>
                  </a:tcPr>
                </a:tc>
                <a:tc>
                  <a:txBody>
                    <a:bodyPr/>
                    <a:lstStyle/>
                    <a:p>
                      <a:pPr>
                        <a:lnSpc>
                          <a:spcPct val="122000"/>
                        </a:lnSpc>
                        <a:spcAft>
                          <a:spcPts val="0"/>
                        </a:spcAft>
                      </a:pPr>
                      <a:r>
                        <a:rPr lang="nl-BE" sz="1700" dirty="0">
                          <a:effectLst/>
                          <a:latin typeface="Arial" panose="020B0604020202020204" pitchFamily="34" charset="0"/>
                          <a:ea typeface="Arial" panose="020B0604020202020204" pitchFamily="34" charset="0"/>
                          <a:cs typeface="Times New Roman" panose="02020603050405020304" pitchFamily="18" charset="0"/>
                        </a:rPr>
                        <a:t>€ 561.18</a:t>
                      </a:r>
                    </a:p>
                  </a:txBody>
                  <a:tcPr marL="122211" marR="122211"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2CE"/>
                    </a:solidFill>
                  </a:tcPr>
                </a:tc>
                <a:tc>
                  <a:txBody>
                    <a:bodyPr/>
                    <a:lstStyle/>
                    <a:p>
                      <a:pPr>
                        <a:lnSpc>
                          <a:spcPct val="122000"/>
                        </a:lnSpc>
                        <a:spcAft>
                          <a:spcPts val="0"/>
                        </a:spcAft>
                      </a:pPr>
                      <a:r>
                        <a:rPr lang="nl-BE" sz="1700">
                          <a:effectLst/>
                          <a:latin typeface="Arial" panose="020B0604020202020204" pitchFamily="34" charset="0"/>
                          <a:ea typeface="Arial" panose="020B0604020202020204" pitchFamily="34" charset="0"/>
                          <a:cs typeface="Times New Roman" panose="02020603050405020304" pitchFamily="18" charset="0"/>
                        </a:rPr>
                        <a:t>€ 1.54</a:t>
                      </a:r>
                    </a:p>
                  </a:txBody>
                  <a:tcPr marL="122211" marR="122211"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2CE"/>
                    </a:solidFill>
                  </a:tcPr>
                </a:tc>
                <a:extLst>
                  <a:ext uri="{0D108BD9-81ED-4DB2-BD59-A6C34878D82A}">
                    <a16:rowId xmlns:a16="http://schemas.microsoft.com/office/drawing/2014/main" val="2915751749"/>
                  </a:ext>
                </a:extLst>
              </a:tr>
              <a:tr h="308522">
                <a:tc>
                  <a:txBody>
                    <a:bodyPr/>
                    <a:lstStyle/>
                    <a:p>
                      <a:pPr>
                        <a:lnSpc>
                          <a:spcPct val="122000"/>
                        </a:lnSpc>
                        <a:spcAft>
                          <a:spcPts val="0"/>
                        </a:spcAft>
                      </a:pPr>
                      <a:r>
                        <a:rPr lang="nl-BE" sz="17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Jul 2021</a:t>
                      </a:r>
                      <a:endParaRPr lang="nl-BE" sz="1700">
                        <a:effectLst/>
                        <a:latin typeface="Arial" panose="020B0604020202020204" pitchFamily="34" charset="0"/>
                        <a:ea typeface="Arial" panose="020B0604020202020204" pitchFamily="34" charset="0"/>
                        <a:cs typeface="Times New Roman" panose="02020603050405020304" pitchFamily="18" charset="0"/>
                      </a:endParaRPr>
                    </a:p>
                  </a:txBody>
                  <a:tcPr marL="122211" marR="122211"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730A"/>
                    </a:solidFill>
                  </a:tcPr>
                </a:tc>
                <a:tc>
                  <a:txBody>
                    <a:bodyPr/>
                    <a:lstStyle/>
                    <a:p>
                      <a:pPr>
                        <a:lnSpc>
                          <a:spcPct val="122000"/>
                        </a:lnSpc>
                        <a:spcAft>
                          <a:spcPts val="0"/>
                        </a:spcAft>
                      </a:pPr>
                      <a:r>
                        <a:rPr lang="nl-BE" sz="1700">
                          <a:effectLst/>
                          <a:latin typeface="Arial" panose="020B0604020202020204" pitchFamily="34" charset="0"/>
                          <a:ea typeface="Arial" panose="020B0604020202020204" pitchFamily="34" charset="0"/>
                          <a:cs typeface="Times New Roman" panose="02020603050405020304" pitchFamily="18" charset="0"/>
                        </a:rPr>
                        <a:t>€ 0.02</a:t>
                      </a:r>
                    </a:p>
                  </a:txBody>
                  <a:tcPr marL="122211" marR="122211"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69D"/>
                    </a:solidFill>
                  </a:tcPr>
                </a:tc>
                <a:tc>
                  <a:txBody>
                    <a:bodyPr/>
                    <a:lstStyle/>
                    <a:p>
                      <a:pPr>
                        <a:lnSpc>
                          <a:spcPct val="122000"/>
                        </a:lnSpc>
                        <a:spcAft>
                          <a:spcPts val="0"/>
                        </a:spcAft>
                      </a:pPr>
                      <a:r>
                        <a:rPr lang="nl-BE" sz="1700">
                          <a:effectLst/>
                          <a:latin typeface="Arial" panose="020B0604020202020204" pitchFamily="34" charset="0"/>
                          <a:ea typeface="Arial" panose="020B0604020202020204" pitchFamily="34" charset="0"/>
                          <a:cs typeface="Times New Roman" panose="02020603050405020304" pitchFamily="18" charset="0"/>
                        </a:rPr>
                        <a:t>€ 575.61</a:t>
                      </a:r>
                    </a:p>
                  </a:txBody>
                  <a:tcPr marL="122211" marR="122211"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69D"/>
                    </a:solidFill>
                  </a:tcPr>
                </a:tc>
                <a:tc>
                  <a:txBody>
                    <a:bodyPr/>
                    <a:lstStyle/>
                    <a:p>
                      <a:pPr>
                        <a:lnSpc>
                          <a:spcPct val="122000"/>
                        </a:lnSpc>
                        <a:spcAft>
                          <a:spcPts val="0"/>
                        </a:spcAft>
                      </a:pPr>
                      <a:r>
                        <a:rPr lang="nl-BE" sz="1700">
                          <a:effectLst/>
                          <a:latin typeface="Arial" panose="020B0604020202020204" pitchFamily="34" charset="0"/>
                          <a:ea typeface="Arial" panose="020B0604020202020204" pitchFamily="34" charset="0"/>
                          <a:cs typeface="Times New Roman" panose="02020603050405020304" pitchFamily="18" charset="0"/>
                        </a:rPr>
                        <a:t>€ 1.57</a:t>
                      </a:r>
                    </a:p>
                  </a:txBody>
                  <a:tcPr marL="122211" marR="122211"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69D"/>
                    </a:solidFill>
                  </a:tcPr>
                </a:tc>
                <a:extLst>
                  <a:ext uri="{0D108BD9-81ED-4DB2-BD59-A6C34878D82A}">
                    <a16:rowId xmlns:a16="http://schemas.microsoft.com/office/drawing/2014/main" val="3626196913"/>
                  </a:ext>
                </a:extLst>
              </a:tr>
              <a:tr h="308522">
                <a:tc>
                  <a:txBody>
                    <a:bodyPr/>
                    <a:lstStyle/>
                    <a:p>
                      <a:pPr>
                        <a:lnSpc>
                          <a:spcPct val="122000"/>
                        </a:lnSpc>
                        <a:spcAft>
                          <a:spcPts val="0"/>
                        </a:spcAft>
                      </a:pPr>
                      <a:r>
                        <a:rPr lang="nl-BE" sz="17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Okt 2021</a:t>
                      </a:r>
                      <a:endParaRPr lang="nl-BE" sz="1700">
                        <a:effectLst/>
                        <a:latin typeface="Arial" panose="020B0604020202020204" pitchFamily="34" charset="0"/>
                        <a:ea typeface="Arial" panose="020B0604020202020204" pitchFamily="34" charset="0"/>
                        <a:cs typeface="Times New Roman" panose="02020603050405020304" pitchFamily="18" charset="0"/>
                      </a:endParaRPr>
                    </a:p>
                  </a:txBody>
                  <a:tcPr marL="122211" marR="122211"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730A"/>
                    </a:solidFill>
                  </a:tcPr>
                </a:tc>
                <a:tc>
                  <a:txBody>
                    <a:bodyPr/>
                    <a:lstStyle/>
                    <a:p>
                      <a:pPr>
                        <a:lnSpc>
                          <a:spcPct val="122000"/>
                        </a:lnSpc>
                        <a:spcAft>
                          <a:spcPts val="0"/>
                        </a:spcAft>
                      </a:pPr>
                      <a:r>
                        <a:rPr lang="nl-BE" sz="1700">
                          <a:effectLst/>
                          <a:latin typeface="Arial" panose="020B0604020202020204" pitchFamily="34" charset="0"/>
                          <a:ea typeface="Arial" panose="020B0604020202020204" pitchFamily="34" charset="0"/>
                          <a:cs typeface="Times New Roman" panose="02020603050405020304" pitchFamily="18" charset="0"/>
                        </a:rPr>
                        <a:t>€ 0.03</a:t>
                      </a:r>
                    </a:p>
                  </a:txBody>
                  <a:tcPr marL="122211" marR="122211"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2CE"/>
                    </a:solidFill>
                  </a:tcPr>
                </a:tc>
                <a:tc>
                  <a:txBody>
                    <a:bodyPr/>
                    <a:lstStyle/>
                    <a:p>
                      <a:pPr>
                        <a:lnSpc>
                          <a:spcPct val="122000"/>
                        </a:lnSpc>
                        <a:spcAft>
                          <a:spcPts val="0"/>
                        </a:spcAft>
                      </a:pPr>
                      <a:r>
                        <a:rPr lang="nl-BE" sz="1700">
                          <a:effectLst/>
                          <a:latin typeface="Arial" panose="020B0604020202020204" pitchFamily="34" charset="0"/>
                          <a:ea typeface="Arial" panose="020B0604020202020204" pitchFamily="34" charset="0"/>
                          <a:cs typeface="Times New Roman" panose="02020603050405020304" pitchFamily="18" charset="0"/>
                        </a:rPr>
                        <a:t>€ 638.41</a:t>
                      </a:r>
                    </a:p>
                  </a:txBody>
                  <a:tcPr marL="122211" marR="122211"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2CE"/>
                    </a:solidFill>
                  </a:tcPr>
                </a:tc>
                <a:tc>
                  <a:txBody>
                    <a:bodyPr/>
                    <a:lstStyle/>
                    <a:p>
                      <a:pPr>
                        <a:lnSpc>
                          <a:spcPct val="122000"/>
                        </a:lnSpc>
                        <a:spcAft>
                          <a:spcPts val="0"/>
                        </a:spcAft>
                      </a:pPr>
                      <a:r>
                        <a:rPr lang="nl-BE" sz="1700">
                          <a:effectLst/>
                          <a:latin typeface="Arial" panose="020B0604020202020204" pitchFamily="34" charset="0"/>
                          <a:ea typeface="Arial" panose="020B0604020202020204" pitchFamily="34" charset="0"/>
                          <a:cs typeface="Times New Roman" panose="02020603050405020304" pitchFamily="18" charset="0"/>
                        </a:rPr>
                        <a:t>€ 1.75</a:t>
                      </a:r>
                    </a:p>
                  </a:txBody>
                  <a:tcPr marL="122211" marR="122211"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2CE"/>
                    </a:solidFill>
                  </a:tcPr>
                </a:tc>
                <a:extLst>
                  <a:ext uri="{0D108BD9-81ED-4DB2-BD59-A6C34878D82A}">
                    <a16:rowId xmlns:a16="http://schemas.microsoft.com/office/drawing/2014/main" val="2001168643"/>
                  </a:ext>
                </a:extLst>
              </a:tr>
              <a:tr h="308522">
                <a:tc>
                  <a:txBody>
                    <a:bodyPr/>
                    <a:lstStyle/>
                    <a:p>
                      <a:pPr>
                        <a:lnSpc>
                          <a:spcPct val="122000"/>
                        </a:lnSpc>
                        <a:spcAft>
                          <a:spcPts val="0"/>
                        </a:spcAft>
                      </a:pPr>
                      <a:r>
                        <a:rPr lang="nl-BE" sz="17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Jan 2022</a:t>
                      </a:r>
                      <a:endParaRPr lang="nl-BE" sz="1700">
                        <a:effectLst/>
                        <a:latin typeface="Arial" panose="020B0604020202020204" pitchFamily="34" charset="0"/>
                        <a:ea typeface="Arial" panose="020B0604020202020204" pitchFamily="34" charset="0"/>
                        <a:cs typeface="Times New Roman" panose="02020603050405020304" pitchFamily="18" charset="0"/>
                      </a:endParaRPr>
                    </a:p>
                  </a:txBody>
                  <a:tcPr marL="122211" marR="122211"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730A"/>
                    </a:solidFill>
                  </a:tcPr>
                </a:tc>
                <a:tc>
                  <a:txBody>
                    <a:bodyPr/>
                    <a:lstStyle/>
                    <a:p>
                      <a:pPr>
                        <a:lnSpc>
                          <a:spcPct val="122000"/>
                        </a:lnSpc>
                        <a:spcAft>
                          <a:spcPts val="0"/>
                        </a:spcAft>
                      </a:pPr>
                      <a:r>
                        <a:rPr lang="nl-BE" sz="1700">
                          <a:effectLst/>
                          <a:latin typeface="Arial" panose="020B0604020202020204" pitchFamily="34" charset="0"/>
                          <a:ea typeface="Arial" panose="020B0604020202020204" pitchFamily="34" charset="0"/>
                          <a:cs typeface="Times New Roman" panose="02020603050405020304" pitchFamily="18" charset="0"/>
                        </a:rPr>
                        <a:t>€ 0.03</a:t>
                      </a:r>
                    </a:p>
                  </a:txBody>
                  <a:tcPr marL="122211" marR="122211"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69D"/>
                    </a:solidFill>
                  </a:tcPr>
                </a:tc>
                <a:tc>
                  <a:txBody>
                    <a:bodyPr/>
                    <a:lstStyle/>
                    <a:p>
                      <a:pPr>
                        <a:lnSpc>
                          <a:spcPct val="122000"/>
                        </a:lnSpc>
                        <a:spcAft>
                          <a:spcPts val="0"/>
                        </a:spcAft>
                      </a:pPr>
                      <a:r>
                        <a:rPr lang="nl-BE" sz="1700">
                          <a:effectLst/>
                          <a:latin typeface="Arial" panose="020B0604020202020204" pitchFamily="34" charset="0"/>
                          <a:ea typeface="Arial" panose="020B0604020202020204" pitchFamily="34" charset="0"/>
                          <a:cs typeface="Times New Roman" panose="02020603050405020304" pitchFamily="18" charset="0"/>
                        </a:rPr>
                        <a:t>€ 688.98</a:t>
                      </a:r>
                    </a:p>
                  </a:txBody>
                  <a:tcPr marL="122211" marR="122211"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69D"/>
                    </a:solidFill>
                  </a:tcPr>
                </a:tc>
                <a:tc>
                  <a:txBody>
                    <a:bodyPr/>
                    <a:lstStyle/>
                    <a:p>
                      <a:pPr>
                        <a:lnSpc>
                          <a:spcPct val="122000"/>
                        </a:lnSpc>
                        <a:spcAft>
                          <a:spcPts val="0"/>
                        </a:spcAft>
                      </a:pPr>
                      <a:r>
                        <a:rPr lang="nl-BE" sz="1700" dirty="0">
                          <a:effectLst/>
                          <a:latin typeface="Arial" panose="020B0604020202020204" pitchFamily="34" charset="0"/>
                          <a:ea typeface="Arial" panose="020B0604020202020204" pitchFamily="34" charset="0"/>
                          <a:cs typeface="Times New Roman" panose="02020603050405020304" pitchFamily="18" charset="0"/>
                        </a:rPr>
                        <a:t>€ 1.89</a:t>
                      </a:r>
                    </a:p>
                  </a:txBody>
                  <a:tcPr marL="122211" marR="122211"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69D"/>
                    </a:solidFill>
                  </a:tcPr>
                </a:tc>
                <a:extLst>
                  <a:ext uri="{0D108BD9-81ED-4DB2-BD59-A6C34878D82A}">
                    <a16:rowId xmlns:a16="http://schemas.microsoft.com/office/drawing/2014/main" val="4250387293"/>
                  </a:ext>
                </a:extLst>
              </a:tr>
            </a:tbl>
          </a:graphicData>
        </a:graphic>
      </p:graphicFrame>
    </p:spTree>
    <p:extLst>
      <p:ext uri="{BB962C8B-B14F-4D97-AF65-F5344CB8AC3E}">
        <p14:creationId xmlns:p14="http://schemas.microsoft.com/office/powerpoint/2010/main" val="3759765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679928" y="2225614"/>
            <a:ext cx="6181200" cy="4272407"/>
          </a:xfrm>
        </p:spPr>
        <p:txBody>
          <a:bodyPr>
            <a:normAutofit/>
          </a:bodyPr>
          <a:lstStyle/>
          <a:p>
            <a:pPr lvl="1"/>
            <a:endParaRPr lang="nl-BE" dirty="0">
              <a:solidFill>
                <a:srgbClr val="FF0000"/>
              </a:solidFill>
            </a:endParaRPr>
          </a:p>
          <a:p>
            <a:pPr lvl="1"/>
            <a:r>
              <a:rPr lang="nl-BE" dirty="0"/>
              <a:t>Wanneer</a:t>
            </a:r>
            <a:r>
              <a:rPr lang="en-US" dirty="0"/>
              <a:t> is Fluvius je </a:t>
            </a:r>
            <a:r>
              <a:rPr lang="en-US" dirty="0" err="1"/>
              <a:t>leverancier</a:t>
            </a:r>
            <a:r>
              <a:rPr lang="en-US" dirty="0"/>
              <a:t>? </a:t>
            </a:r>
          </a:p>
          <a:p>
            <a:pPr lvl="2"/>
            <a:r>
              <a:rPr lang="nl-BE" dirty="0"/>
              <a:t>Na een </a:t>
            </a:r>
            <a:r>
              <a:rPr lang="nl-BE" dirty="0" smtClean="0"/>
              <a:t>drop bij commerciële leverancier</a:t>
            </a:r>
            <a:endParaRPr lang="nl-BE" dirty="0"/>
          </a:p>
          <a:p>
            <a:pPr lvl="2"/>
            <a:r>
              <a:rPr lang="nl-BE" dirty="0"/>
              <a:t>Je moet schuldenvrij zijn om terug over te stappen naar </a:t>
            </a:r>
            <a:r>
              <a:rPr lang="nl-BE" dirty="0" smtClean="0"/>
              <a:t>een commerciële leverancier.</a:t>
            </a:r>
            <a:endParaRPr lang="nl-BE" dirty="0"/>
          </a:p>
          <a:p>
            <a:pPr lvl="2"/>
            <a:endParaRPr lang="nl-BE" sz="800" dirty="0">
              <a:solidFill>
                <a:srgbClr val="FF0000"/>
              </a:solidFill>
            </a:endParaRPr>
          </a:p>
          <a:p>
            <a:pPr lvl="1"/>
            <a:r>
              <a:rPr lang="nl-BE" dirty="0"/>
              <a:t>Tarieven bij </a:t>
            </a:r>
            <a:r>
              <a:rPr lang="nl-BE" dirty="0" err="1"/>
              <a:t>Fluvius</a:t>
            </a:r>
            <a:endParaRPr lang="nl-BE" dirty="0"/>
          </a:p>
          <a:p>
            <a:pPr lvl="2">
              <a:buClr>
                <a:srgbClr val="2D883C"/>
              </a:buClr>
            </a:pPr>
            <a:r>
              <a:rPr lang="nl-BE" sz="1900" dirty="0"/>
              <a:t>Sociaal tarief</a:t>
            </a:r>
          </a:p>
          <a:p>
            <a:pPr lvl="2">
              <a:buClr>
                <a:srgbClr val="2D883C"/>
              </a:buClr>
            </a:pPr>
            <a:r>
              <a:rPr lang="nl-BE" sz="1900" dirty="0"/>
              <a:t>Ontradingstarief</a:t>
            </a:r>
          </a:p>
          <a:p>
            <a:pPr lvl="2">
              <a:buClr>
                <a:srgbClr val="2D883C"/>
              </a:buClr>
            </a:pPr>
            <a:r>
              <a:rPr lang="nl-BE" sz="1900" dirty="0"/>
              <a:t>Tarief noodleverancier</a:t>
            </a:r>
          </a:p>
          <a:p>
            <a:pPr lvl="2"/>
            <a:endParaRPr lang="nl-BE" dirty="0"/>
          </a:p>
          <a:p>
            <a:endParaRPr lang="nl-BE" dirty="0"/>
          </a:p>
        </p:txBody>
      </p:sp>
      <p:sp>
        <p:nvSpPr>
          <p:cNvPr id="3" name="Titel 2"/>
          <p:cNvSpPr>
            <a:spLocks noGrp="1"/>
          </p:cNvSpPr>
          <p:nvPr>
            <p:ph type="title"/>
          </p:nvPr>
        </p:nvSpPr>
        <p:spPr>
          <a:xfrm>
            <a:off x="669128" y="646120"/>
            <a:ext cx="6192000" cy="1247994"/>
          </a:xfrm>
        </p:spPr>
        <p:txBody>
          <a:bodyPr>
            <a:normAutofit fontScale="90000"/>
          </a:bodyPr>
          <a:lstStyle/>
          <a:p>
            <a:r>
              <a:rPr lang="nl-BE" dirty="0"/>
              <a:t>Drop </a:t>
            </a:r>
            <a:r>
              <a:rPr lang="nl-BE"/>
              <a:t>naar Fluvius Netbeheerder </a:t>
            </a:r>
            <a:r>
              <a:rPr lang="nl-BE" dirty="0"/>
              <a:t>= sociale leverancier</a:t>
            </a:r>
            <a:r>
              <a:rPr lang="nl-BE"/>
              <a:t> </a:t>
            </a:r>
            <a:endParaRPr lang="en-US" dirty="0"/>
          </a:p>
        </p:txBody>
      </p:sp>
      <p:pic>
        <p:nvPicPr>
          <p:cNvPr id="5" name="Afbeelding 4"/>
          <p:cNvPicPr>
            <a:picLocks noChangeAspect="1"/>
          </p:cNvPicPr>
          <p:nvPr/>
        </p:nvPicPr>
        <p:blipFill>
          <a:blip r:embed="rId2"/>
          <a:stretch>
            <a:fillRect/>
          </a:stretch>
        </p:blipFill>
        <p:spPr>
          <a:xfrm>
            <a:off x="669128" y="1818021"/>
            <a:ext cx="1914175" cy="633150"/>
          </a:xfrm>
          <a:prstGeom prst="rect">
            <a:avLst/>
          </a:prstGeom>
        </p:spPr>
      </p:pic>
    </p:spTree>
    <p:extLst>
      <p:ext uri="{BB962C8B-B14F-4D97-AF65-F5344CB8AC3E}">
        <p14:creationId xmlns:p14="http://schemas.microsoft.com/office/powerpoint/2010/main" val="42027856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lstStyle/>
          <a:p>
            <a:pPr lvl="1"/>
            <a:endParaRPr lang="nl-BE" dirty="0" smtClean="0"/>
          </a:p>
          <a:p>
            <a:pPr lvl="1"/>
            <a:r>
              <a:rPr lang="nl-BE" dirty="0" smtClean="0"/>
              <a:t>Ontradingstarief: klanten die door hun leverancier zijn gedropt en geen recht hebben op sociaal tarief</a:t>
            </a:r>
          </a:p>
          <a:p>
            <a:endParaRPr lang="nl-BE" dirty="0"/>
          </a:p>
          <a:p>
            <a:r>
              <a:rPr lang="nl-BE" b="1" dirty="0" smtClean="0"/>
              <a:t>Opgelet: </a:t>
            </a:r>
          </a:p>
          <a:p>
            <a:r>
              <a:rPr lang="nl-BE" dirty="0" smtClean="0"/>
              <a:t>Tarief noodleverancier: </a:t>
            </a:r>
          </a:p>
          <a:p>
            <a:pPr lvl="2"/>
            <a:r>
              <a:rPr lang="nl-BE" dirty="0" smtClean="0"/>
              <a:t>als je leverancier failliet ging en je nog geen andere leverancier hebt.</a:t>
            </a:r>
          </a:p>
          <a:p>
            <a:pPr lvl="2"/>
            <a:r>
              <a:rPr lang="nl-BE" dirty="0" smtClean="0"/>
              <a:t>Zeer duur tarief op de markt.  </a:t>
            </a:r>
            <a:endParaRPr lang="en-US" dirty="0"/>
          </a:p>
        </p:txBody>
      </p:sp>
      <p:sp>
        <p:nvSpPr>
          <p:cNvPr id="3" name="Titel 2"/>
          <p:cNvSpPr>
            <a:spLocks noGrp="1"/>
          </p:cNvSpPr>
          <p:nvPr>
            <p:ph type="title"/>
          </p:nvPr>
        </p:nvSpPr>
        <p:spPr/>
        <p:txBody>
          <a:bodyPr>
            <a:normAutofit fontScale="90000"/>
          </a:bodyPr>
          <a:lstStyle/>
          <a:p>
            <a:r>
              <a:rPr lang="nl-BE" dirty="0"/>
              <a:t>Wie betaalt het ontradingstarief </a:t>
            </a:r>
            <a:r>
              <a:rPr lang="nl-BE"/>
              <a:t>van netbeheerder Fluvius? </a:t>
            </a:r>
            <a:endParaRPr lang="en-US" dirty="0"/>
          </a:p>
        </p:txBody>
      </p:sp>
    </p:spTree>
    <p:extLst>
      <p:ext uri="{BB962C8B-B14F-4D97-AF65-F5344CB8AC3E}">
        <p14:creationId xmlns:p14="http://schemas.microsoft.com/office/powerpoint/2010/main" val="39282188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fontScale="90000"/>
          </a:bodyPr>
          <a:lstStyle/>
          <a:p>
            <a:r>
              <a:rPr lang="nl-BE" dirty="0"/>
              <a:t>Prijs elektriciteit </a:t>
            </a:r>
            <a:r>
              <a:rPr lang="nl-BE"/>
              <a:t>netbeheerder </a:t>
            </a:r>
            <a:r>
              <a:rPr lang="nl-BE" dirty="0" err="1"/>
              <a:t>Fluvius</a:t>
            </a:r>
            <a:r>
              <a:rPr lang="nl-BE"/>
              <a:t> (</a:t>
            </a:r>
            <a:r>
              <a:rPr lang="nl-BE" dirty="0"/>
              <a:t>ontradingstarief)</a:t>
            </a:r>
            <a:endParaRPr lang="en-US" dirty="0"/>
          </a:p>
        </p:txBody>
      </p:sp>
      <p:graphicFrame>
        <p:nvGraphicFramePr>
          <p:cNvPr id="5" name="Tabel 4"/>
          <p:cNvGraphicFramePr>
            <a:graphicFrameLocks noGrp="1"/>
          </p:cNvGraphicFramePr>
          <p:nvPr>
            <p:extLst>
              <p:ext uri="{D42A27DB-BD31-4B8C-83A1-F6EECF244321}">
                <p14:modId xmlns:p14="http://schemas.microsoft.com/office/powerpoint/2010/main" val="827371166"/>
              </p:ext>
            </p:extLst>
          </p:nvPr>
        </p:nvGraphicFramePr>
        <p:xfrm>
          <a:off x="669126" y="1834493"/>
          <a:ext cx="6396134" cy="2844927"/>
        </p:xfrm>
        <a:graphic>
          <a:graphicData uri="http://schemas.openxmlformats.org/drawingml/2006/table">
            <a:tbl>
              <a:tblPr firstRow="1" firstCol="1" bandRow="1"/>
              <a:tblGrid>
                <a:gridCol w="1873721">
                  <a:extLst>
                    <a:ext uri="{9D8B030D-6E8A-4147-A177-3AD203B41FA5}">
                      <a16:colId xmlns:a16="http://schemas.microsoft.com/office/drawing/2014/main" val="1347207294"/>
                    </a:ext>
                  </a:extLst>
                </a:gridCol>
                <a:gridCol w="1514874">
                  <a:extLst>
                    <a:ext uri="{9D8B030D-6E8A-4147-A177-3AD203B41FA5}">
                      <a16:colId xmlns:a16="http://schemas.microsoft.com/office/drawing/2014/main" val="1671329424"/>
                    </a:ext>
                  </a:extLst>
                </a:gridCol>
                <a:gridCol w="1514874">
                  <a:extLst>
                    <a:ext uri="{9D8B030D-6E8A-4147-A177-3AD203B41FA5}">
                      <a16:colId xmlns:a16="http://schemas.microsoft.com/office/drawing/2014/main" val="1121155411"/>
                    </a:ext>
                  </a:extLst>
                </a:gridCol>
                <a:gridCol w="1492665">
                  <a:extLst>
                    <a:ext uri="{9D8B030D-6E8A-4147-A177-3AD203B41FA5}">
                      <a16:colId xmlns:a16="http://schemas.microsoft.com/office/drawing/2014/main" val="1932077665"/>
                    </a:ext>
                  </a:extLst>
                </a:gridCol>
              </a:tblGrid>
              <a:tr h="1232004">
                <a:tc>
                  <a:txBody>
                    <a:bodyPr/>
                    <a:lstStyle/>
                    <a:p>
                      <a:pPr>
                        <a:lnSpc>
                          <a:spcPct val="122000"/>
                        </a:lnSpc>
                        <a:spcAft>
                          <a:spcPts val="0"/>
                        </a:spcAft>
                      </a:pPr>
                      <a:r>
                        <a:rPr lang="nl-BE" sz="17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endParaRPr lang="nl-BE" sz="1700">
                        <a:effectLst/>
                        <a:latin typeface="Arial" panose="020B0604020202020204" pitchFamily="34" charset="0"/>
                        <a:ea typeface="Arial" panose="020B0604020202020204" pitchFamily="34" charset="0"/>
                        <a:cs typeface="Times New Roman" panose="02020603050405020304" pitchFamily="18" charset="0"/>
                      </a:endParaRPr>
                    </a:p>
                  </a:txBody>
                  <a:tcPr marL="126239" marR="126239" marT="0" marB="0">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730A"/>
                    </a:solidFill>
                  </a:tcPr>
                </a:tc>
                <a:tc>
                  <a:txBody>
                    <a:bodyPr/>
                    <a:lstStyle/>
                    <a:p>
                      <a:pPr>
                        <a:lnSpc>
                          <a:spcPct val="122000"/>
                        </a:lnSpc>
                        <a:spcAft>
                          <a:spcPts val="0"/>
                        </a:spcAft>
                      </a:pPr>
                      <a:r>
                        <a:rPr lang="nl-BE" sz="17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Elektriciteit</a:t>
                      </a:r>
                      <a:endParaRPr lang="nl-BE" sz="1700">
                        <a:effectLst/>
                        <a:latin typeface="Arial" panose="020B0604020202020204" pitchFamily="34" charset="0"/>
                        <a:ea typeface="Arial" panose="020B0604020202020204" pitchFamily="34" charset="0"/>
                        <a:cs typeface="Times New Roman" panose="02020603050405020304" pitchFamily="18" charset="0"/>
                      </a:endParaRPr>
                    </a:p>
                    <a:p>
                      <a:pPr>
                        <a:lnSpc>
                          <a:spcPct val="122000"/>
                        </a:lnSpc>
                        <a:spcAft>
                          <a:spcPts val="0"/>
                        </a:spcAft>
                      </a:pPr>
                      <a:r>
                        <a:rPr lang="nl-BE" sz="17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Prijs / kWh (incl. BTW)</a:t>
                      </a:r>
                      <a:endParaRPr lang="nl-BE" sz="1700">
                        <a:effectLst/>
                        <a:latin typeface="Arial" panose="020B0604020202020204" pitchFamily="34" charset="0"/>
                        <a:ea typeface="Arial" panose="020B0604020202020204" pitchFamily="34" charset="0"/>
                        <a:cs typeface="Times New Roman" panose="02020603050405020304" pitchFamily="18" charset="0"/>
                      </a:endParaRPr>
                    </a:p>
                  </a:txBody>
                  <a:tcPr marL="126239" marR="126239" marT="0" marB="0">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730A"/>
                    </a:solidFill>
                  </a:tcPr>
                </a:tc>
                <a:tc>
                  <a:txBody>
                    <a:bodyPr/>
                    <a:lstStyle/>
                    <a:p>
                      <a:pPr>
                        <a:lnSpc>
                          <a:spcPct val="122000"/>
                        </a:lnSpc>
                        <a:spcAft>
                          <a:spcPts val="0"/>
                        </a:spcAft>
                      </a:pPr>
                      <a:r>
                        <a:rPr lang="nl-BE" sz="17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Elektriciteit</a:t>
                      </a:r>
                      <a:endParaRPr lang="nl-BE" sz="1700">
                        <a:effectLst/>
                        <a:latin typeface="Arial" panose="020B0604020202020204" pitchFamily="34" charset="0"/>
                        <a:ea typeface="Arial" panose="020B0604020202020204" pitchFamily="34" charset="0"/>
                        <a:cs typeface="Times New Roman" panose="02020603050405020304" pitchFamily="18" charset="0"/>
                      </a:endParaRPr>
                    </a:p>
                    <a:p>
                      <a:pPr>
                        <a:lnSpc>
                          <a:spcPct val="122000"/>
                        </a:lnSpc>
                        <a:spcAft>
                          <a:spcPts val="0"/>
                        </a:spcAft>
                      </a:pPr>
                      <a:r>
                        <a:rPr lang="nl-BE" sz="17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Prijs / 3500 kWh (incl. BTW)</a:t>
                      </a:r>
                      <a:endParaRPr lang="nl-BE" sz="1700">
                        <a:effectLst/>
                        <a:latin typeface="Arial" panose="020B0604020202020204" pitchFamily="34" charset="0"/>
                        <a:ea typeface="Arial" panose="020B0604020202020204" pitchFamily="34" charset="0"/>
                        <a:cs typeface="Times New Roman" panose="02020603050405020304" pitchFamily="18" charset="0"/>
                      </a:endParaRPr>
                    </a:p>
                  </a:txBody>
                  <a:tcPr marL="126239" marR="126239" marT="0" marB="0">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730A"/>
                    </a:solidFill>
                  </a:tcPr>
                </a:tc>
                <a:tc>
                  <a:txBody>
                    <a:bodyPr/>
                    <a:lstStyle/>
                    <a:p>
                      <a:pPr>
                        <a:lnSpc>
                          <a:spcPct val="122000"/>
                        </a:lnSpc>
                        <a:spcAft>
                          <a:spcPts val="0"/>
                        </a:spcAft>
                      </a:pPr>
                      <a:r>
                        <a:rPr lang="nl-BE" sz="17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Elektriciteit</a:t>
                      </a:r>
                      <a:endParaRPr lang="nl-BE" sz="1700">
                        <a:effectLst/>
                        <a:latin typeface="Arial" panose="020B0604020202020204" pitchFamily="34" charset="0"/>
                        <a:ea typeface="Arial" panose="020B0604020202020204" pitchFamily="34" charset="0"/>
                        <a:cs typeface="Times New Roman" panose="02020603050405020304" pitchFamily="18" charset="0"/>
                      </a:endParaRPr>
                    </a:p>
                    <a:p>
                      <a:pPr>
                        <a:lnSpc>
                          <a:spcPct val="122000"/>
                        </a:lnSpc>
                        <a:spcAft>
                          <a:spcPts val="0"/>
                        </a:spcAft>
                      </a:pPr>
                      <a:r>
                        <a:rPr lang="nl-BE" sz="17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Prijs/dag (incl. BTW)</a:t>
                      </a:r>
                      <a:endParaRPr lang="nl-BE" sz="1700">
                        <a:effectLst/>
                        <a:latin typeface="Arial" panose="020B0604020202020204" pitchFamily="34" charset="0"/>
                        <a:ea typeface="Arial" panose="020B0604020202020204" pitchFamily="34" charset="0"/>
                        <a:cs typeface="Times New Roman" panose="02020603050405020304" pitchFamily="18" charset="0"/>
                      </a:endParaRPr>
                    </a:p>
                  </a:txBody>
                  <a:tcPr marL="126239" marR="126239" marT="0" marB="0">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730A"/>
                    </a:solidFill>
                  </a:tcPr>
                </a:tc>
                <a:extLst>
                  <a:ext uri="{0D108BD9-81ED-4DB2-BD59-A6C34878D82A}">
                    <a16:rowId xmlns:a16="http://schemas.microsoft.com/office/drawing/2014/main" val="2182626623"/>
                  </a:ext>
                </a:extLst>
              </a:tr>
              <a:tr h="308002">
                <a:tc>
                  <a:txBody>
                    <a:bodyPr/>
                    <a:lstStyle/>
                    <a:p>
                      <a:pPr>
                        <a:lnSpc>
                          <a:spcPct val="122000"/>
                        </a:lnSpc>
                        <a:spcAft>
                          <a:spcPts val="0"/>
                        </a:spcAft>
                      </a:pPr>
                      <a:r>
                        <a:rPr lang="nl-BE" sz="17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Jan 2021</a:t>
                      </a:r>
                      <a:endParaRPr lang="nl-BE" sz="1700">
                        <a:effectLst/>
                        <a:latin typeface="Arial" panose="020B0604020202020204" pitchFamily="34" charset="0"/>
                        <a:ea typeface="Arial" panose="020B0604020202020204" pitchFamily="34" charset="0"/>
                        <a:cs typeface="Times New Roman" panose="02020603050405020304" pitchFamily="18" charset="0"/>
                      </a:endParaRPr>
                    </a:p>
                  </a:txBody>
                  <a:tcPr marL="126239" marR="12623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730A"/>
                    </a:solidFill>
                  </a:tcPr>
                </a:tc>
                <a:tc>
                  <a:txBody>
                    <a:bodyPr/>
                    <a:lstStyle/>
                    <a:p>
                      <a:pPr>
                        <a:lnSpc>
                          <a:spcPct val="122000"/>
                        </a:lnSpc>
                        <a:spcAft>
                          <a:spcPts val="0"/>
                        </a:spcAft>
                      </a:pPr>
                      <a:r>
                        <a:rPr lang="nl-BE" sz="1700">
                          <a:effectLst/>
                          <a:latin typeface="Arial" panose="020B0604020202020204" pitchFamily="34" charset="0"/>
                          <a:ea typeface="Arial" panose="020B0604020202020204" pitchFamily="34" charset="0"/>
                          <a:cs typeface="Times New Roman" panose="02020603050405020304" pitchFamily="18" charset="0"/>
                        </a:rPr>
                        <a:t>€ 0.25</a:t>
                      </a:r>
                    </a:p>
                  </a:txBody>
                  <a:tcPr marL="126239" marR="12623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69D"/>
                    </a:solidFill>
                  </a:tcPr>
                </a:tc>
                <a:tc>
                  <a:txBody>
                    <a:bodyPr/>
                    <a:lstStyle/>
                    <a:p>
                      <a:pPr>
                        <a:lnSpc>
                          <a:spcPct val="122000"/>
                        </a:lnSpc>
                        <a:spcAft>
                          <a:spcPts val="0"/>
                        </a:spcAft>
                      </a:pPr>
                      <a:r>
                        <a:rPr lang="nl-BE" sz="1700">
                          <a:effectLst/>
                          <a:latin typeface="Arial" panose="020B0604020202020204" pitchFamily="34" charset="0"/>
                          <a:ea typeface="Arial" panose="020B0604020202020204" pitchFamily="34" charset="0"/>
                          <a:cs typeface="Times New Roman" panose="02020603050405020304" pitchFamily="18" charset="0"/>
                        </a:rPr>
                        <a:t>€ 870.58</a:t>
                      </a:r>
                    </a:p>
                  </a:txBody>
                  <a:tcPr marL="126239" marR="12623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69D"/>
                    </a:solidFill>
                  </a:tcPr>
                </a:tc>
                <a:tc>
                  <a:txBody>
                    <a:bodyPr/>
                    <a:lstStyle/>
                    <a:p>
                      <a:pPr>
                        <a:lnSpc>
                          <a:spcPct val="122000"/>
                        </a:lnSpc>
                        <a:spcAft>
                          <a:spcPts val="0"/>
                        </a:spcAft>
                      </a:pPr>
                      <a:r>
                        <a:rPr lang="nl-BE" sz="1700">
                          <a:effectLst/>
                          <a:latin typeface="Arial" panose="020B0604020202020204" pitchFamily="34" charset="0"/>
                          <a:ea typeface="Arial" panose="020B0604020202020204" pitchFamily="34" charset="0"/>
                          <a:cs typeface="Times New Roman" panose="02020603050405020304" pitchFamily="18" charset="0"/>
                        </a:rPr>
                        <a:t>€ 2.39</a:t>
                      </a:r>
                    </a:p>
                  </a:txBody>
                  <a:tcPr marL="126239" marR="12623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69D"/>
                    </a:solidFill>
                  </a:tcPr>
                </a:tc>
                <a:extLst>
                  <a:ext uri="{0D108BD9-81ED-4DB2-BD59-A6C34878D82A}">
                    <a16:rowId xmlns:a16="http://schemas.microsoft.com/office/drawing/2014/main" val="1120722804"/>
                  </a:ext>
                </a:extLst>
              </a:tr>
              <a:tr h="308002">
                <a:tc>
                  <a:txBody>
                    <a:bodyPr/>
                    <a:lstStyle/>
                    <a:p>
                      <a:pPr>
                        <a:lnSpc>
                          <a:spcPct val="122000"/>
                        </a:lnSpc>
                        <a:spcAft>
                          <a:spcPts val="0"/>
                        </a:spcAft>
                      </a:pPr>
                      <a:r>
                        <a:rPr lang="nl-BE" sz="17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Apr 2021</a:t>
                      </a:r>
                      <a:endParaRPr lang="nl-BE" sz="1700">
                        <a:effectLst/>
                        <a:latin typeface="Arial" panose="020B0604020202020204" pitchFamily="34" charset="0"/>
                        <a:ea typeface="Arial" panose="020B0604020202020204" pitchFamily="34" charset="0"/>
                        <a:cs typeface="Times New Roman" panose="02020603050405020304" pitchFamily="18" charset="0"/>
                      </a:endParaRPr>
                    </a:p>
                  </a:txBody>
                  <a:tcPr marL="126239" marR="12623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730A"/>
                    </a:solidFill>
                  </a:tcPr>
                </a:tc>
                <a:tc>
                  <a:txBody>
                    <a:bodyPr/>
                    <a:lstStyle/>
                    <a:p>
                      <a:pPr>
                        <a:lnSpc>
                          <a:spcPct val="122000"/>
                        </a:lnSpc>
                        <a:spcAft>
                          <a:spcPts val="0"/>
                        </a:spcAft>
                      </a:pPr>
                      <a:r>
                        <a:rPr lang="nl-BE" sz="1700">
                          <a:effectLst/>
                          <a:latin typeface="Arial" panose="020B0604020202020204" pitchFamily="34" charset="0"/>
                          <a:ea typeface="Arial" panose="020B0604020202020204" pitchFamily="34" charset="0"/>
                          <a:cs typeface="Times New Roman" panose="02020603050405020304" pitchFamily="18" charset="0"/>
                        </a:rPr>
                        <a:t>€ 0.25</a:t>
                      </a:r>
                    </a:p>
                  </a:txBody>
                  <a:tcPr marL="126239" marR="12623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2CE"/>
                    </a:solidFill>
                  </a:tcPr>
                </a:tc>
                <a:tc>
                  <a:txBody>
                    <a:bodyPr/>
                    <a:lstStyle/>
                    <a:p>
                      <a:pPr>
                        <a:lnSpc>
                          <a:spcPct val="122000"/>
                        </a:lnSpc>
                        <a:spcAft>
                          <a:spcPts val="0"/>
                        </a:spcAft>
                      </a:pPr>
                      <a:r>
                        <a:rPr lang="nl-BE" sz="1700">
                          <a:effectLst/>
                          <a:latin typeface="Arial" panose="020B0604020202020204" pitchFamily="34" charset="0"/>
                          <a:ea typeface="Arial" panose="020B0604020202020204" pitchFamily="34" charset="0"/>
                          <a:cs typeface="Times New Roman" panose="02020603050405020304" pitchFamily="18" charset="0"/>
                        </a:rPr>
                        <a:t>€ 880.63</a:t>
                      </a:r>
                    </a:p>
                  </a:txBody>
                  <a:tcPr marL="126239" marR="12623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2CE"/>
                    </a:solidFill>
                  </a:tcPr>
                </a:tc>
                <a:tc>
                  <a:txBody>
                    <a:bodyPr/>
                    <a:lstStyle/>
                    <a:p>
                      <a:pPr>
                        <a:lnSpc>
                          <a:spcPct val="122000"/>
                        </a:lnSpc>
                        <a:spcAft>
                          <a:spcPts val="0"/>
                        </a:spcAft>
                      </a:pPr>
                      <a:r>
                        <a:rPr lang="nl-BE" sz="1700">
                          <a:effectLst/>
                          <a:latin typeface="Arial" panose="020B0604020202020204" pitchFamily="34" charset="0"/>
                          <a:ea typeface="Arial" panose="020B0604020202020204" pitchFamily="34" charset="0"/>
                          <a:cs typeface="Times New Roman" panose="02020603050405020304" pitchFamily="18" charset="0"/>
                        </a:rPr>
                        <a:t>€ 2.41</a:t>
                      </a:r>
                    </a:p>
                  </a:txBody>
                  <a:tcPr marL="126239" marR="12623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2CE"/>
                    </a:solidFill>
                  </a:tcPr>
                </a:tc>
                <a:extLst>
                  <a:ext uri="{0D108BD9-81ED-4DB2-BD59-A6C34878D82A}">
                    <a16:rowId xmlns:a16="http://schemas.microsoft.com/office/drawing/2014/main" val="139580585"/>
                  </a:ext>
                </a:extLst>
              </a:tr>
              <a:tr h="308002">
                <a:tc>
                  <a:txBody>
                    <a:bodyPr/>
                    <a:lstStyle/>
                    <a:p>
                      <a:pPr>
                        <a:lnSpc>
                          <a:spcPct val="122000"/>
                        </a:lnSpc>
                        <a:spcAft>
                          <a:spcPts val="0"/>
                        </a:spcAft>
                      </a:pPr>
                      <a:r>
                        <a:rPr lang="nl-BE" sz="17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Jul 2021</a:t>
                      </a:r>
                      <a:endParaRPr lang="nl-BE" sz="1700">
                        <a:effectLst/>
                        <a:latin typeface="Arial" panose="020B0604020202020204" pitchFamily="34" charset="0"/>
                        <a:ea typeface="Arial" panose="020B0604020202020204" pitchFamily="34" charset="0"/>
                        <a:cs typeface="Times New Roman" panose="02020603050405020304" pitchFamily="18" charset="0"/>
                      </a:endParaRPr>
                    </a:p>
                  </a:txBody>
                  <a:tcPr marL="126239" marR="12623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730A"/>
                    </a:solidFill>
                  </a:tcPr>
                </a:tc>
                <a:tc>
                  <a:txBody>
                    <a:bodyPr/>
                    <a:lstStyle/>
                    <a:p>
                      <a:pPr>
                        <a:lnSpc>
                          <a:spcPct val="122000"/>
                        </a:lnSpc>
                        <a:spcAft>
                          <a:spcPts val="0"/>
                        </a:spcAft>
                      </a:pPr>
                      <a:r>
                        <a:rPr lang="nl-BE" sz="1700">
                          <a:effectLst/>
                          <a:latin typeface="Arial" panose="020B0604020202020204" pitchFamily="34" charset="0"/>
                          <a:ea typeface="Arial" panose="020B0604020202020204" pitchFamily="34" charset="0"/>
                          <a:cs typeface="Times New Roman" panose="02020603050405020304" pitchFamily="18" charset="0"/>
                        </a:rPr>
                        <a:t>€ 0.26</a:t>
                      </a:r>
                    </a:p>
                  </a:txBody>
                  <a:tcPr marL="126239" marR="12623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69D"/>
                    </a:solidFill>
                  </a:tcPr>
                </a:tc>
                <a:tc>
                  <a:txBody>
                    <a:bodyPr/>
                    <a:lstStyle/>
                    <a:p>
                      <a:pPr>
                        <a:lnSpc>
                          <a:spcPct val="122000"/>
                        </a:lnSpc>
                        <a:spcAft>
                          <a:spcPts val="0"/>
                        </a:spcAft>
                      </a:pPr>
                      <a:r>
                        <a:rPr lang="nl-BE" sz="1700">
                          <a:effectLst/>
                          <a:latin typeface="Arial" panose="020B0604020202020204" pitchFamily="34" charset="0"/>
                          <a:ea typeface="Arial" panose="020B0604020202020204" pitchFamily="34" charset="0"/>
                          <a:cs typeface="Times New Roman" panose="02020603050405020304" pitchFamily="18" charset="0"/>
                        </a:rPr>
                        <a:t>€ 904.36</a:t>
                      </a:r>
                    </a:p>
                  </a:txBody>
                  <a:tcPr marL="126239" marR="12623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69D"/>
                    </a:solidFill>
                  </a:tcPr>
                </a:tc>
                <a:tc>
                  <a:txBody>
                    <a:bodyPr/>
                    <a:lstStyle/>
                    <a:p>
                      <a:pPr>
                        <a:lnSpc>
                          <a:spcPct val="122000"/>
                        </a:lnSpc>
                        <a:spcAft>
                          <a:spcPts val="0"/>
                        </a:spcAft>
                      </a:pPr>
                      <a:r>
                        <a:rPr lang="nl-BE" sz="1700">
                          <a:effectLst/>
                          <a:latin typeface="Arial" panose="020B0604020202020204" pitchFamily="34" charset="0"/>
                          <a:ea typeface="Arial" panose="020B0604020202020204" pitchFamily="34" charset="0"/>
                          <a:cs typeface="Times New Roman" panose="02020603050405020304" pitchFamily="18" charset="0"/>
                        </a:rPr>
                        <a:t>€ 2.48</a:t>
                      </a:r>
                    </a:p>
                  </a:txBody>
                  <a:tcPr marL="126239" marR="12623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69D"/>
                    </a:solidFill>
                  </a:tcPr>
                </a:tc>
                <a:extLst>
                  <a:ext uri="{0D108BD9-81ED-4DB2-BD59-A6C34878D82A}">
                    <a16:rowId xmlns:a16="http://schemas.microsoft.com/office/drawing/2014/main" val="3246168222"/>
                  </a:ext>
                </a:extLst>
              </a:tr>
              <a:tr h="308002">
                <a:tc>
                  <a:txBody>
                    <a:bodyPr/>
                    <a:lstStyle/>
                    <a:p>
                      <a:pPr>
                        <a:lnSpc>
                          <a:spcPct val="122000"/>
                        </a:lnSpc>
                        <a:spcAft>
                          <a:spcPts val="0"/>
                        </a:spcAft>
                      </a:pPr>
                      <a:r>
                        <a:rPr lang="nl-BE" sz="17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Okt 2021</a:t>
                      </a:r>
                      <a:endParaRPr lang="nl-BE" sz="1700">
                        <a:effectLst/>
                        <a:latin typeface="Arial" panose="020B0604020202020204" pitchFamily="34" charset="0"/>
                        <a:ea typeface="Arial" panose="020B0604020202020204" pitchFamily="34" charset="0"/>
                        <a:cs typeface="Times New Roman" panose="02020603050405020304" pitchFamily="18" charset="0"/>
                      </a:endParaRPr>
                    </a:p>
                  </a:txBody>
                  <a:tcPr marL="126239" marR="12623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730A"/>
                    </a:solidFill>
                  </a:tcPr>
                </a:tc>
                <a:tc>
                  <a:txBody>
                    <a:bodyPr/>
                    <a:lstStyle/>
                    <a:p>
                      <a:pPr>
                        <a:lnSpc>
                          <a:spcPct val="122000"/>
                        </a:lnSpc>
                        <a:spcAft>
                          <a:spcPts val="0"/>
                        </a:spcAft>
                      </a:pPr>
                      <a:r>
                        <a:rPr lang="nl-BE" sz="1700">
                          <a:effectLst/>
                          <a:latin typeface="Arial" panose="020B0604020202020204" pitchFamily="34" charset="0"/>
                          <a:ea typeface="Arial" panose="020B0604020202020204" pitchFamily="34" charset="0"/>
                          <a:cs typeface="Times New Roman" panose="02020603050405020304" pitchFamily="18" charset="0"/>
                        </a:rPr>
                        <a:t>€ 0.28</a:t>
                      </a:r>
                    </a:p>
                  </a:txBody>
                  <a:tcPr marL="126239" marR="12623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2CE"/>
                    </a:solidFill>
                  </a:tcPr>
                </a:tc>
                <a:tc>
                  <a:txBody>
                    <a:bodyPr/>
                    <a:lstStyle/>
                    <a:p>
                      <a:pPr>
                        <a:lnSpc>
                          <a:spcPct val="122000"/>
                        </a:lnSpc>
                        <a:spcAft>
                          <a:spcPts val="0"/>
                        </a:spcAft>
                      </a:pPr>
                      <a:r>
                        <a:rPr lang="nl-BE" sz="1700">
                          <a:effectLst/>
                          <a:latin typeface="Arial" panose="020B0604020202020204" pitchFamily="34" charset="0"/>
                          <a:ea typeface="Arial" panose="020B0604020202020204" pitchFamily="34" charset="0"/>
                          <a:cs typeface="Times New Roman" panose="02020603050405020304" pitchFamily="18" charset="0"/>
                        </a:rPr>
                        <a:t>€ 984.16</a:t>
                      </a:r>
                    </a:p>
                  </a:txBody>
                  <a:tcPr marL="126239" marR="12623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2CE"/>
                    </a:solidFill>
                  </a:tcPr>
                </a:tc>
                <a:tc>
                  <a:txBody>
                    <a:bodyPr/>
                    <a:lstStyle/>
                    <a:p>
                      <a:pPr>
                        <a:lnSpc>
                          <a:spcPct val="122000"/>
                        </a:lnSpc>
                        <a:spcAft>
                          <a:spcPts val="0"/>
                        </a:spcAft>
                      </a:pPr>
                      <a:r>
                        <a:rPr lang="nl-BE" sz="1700">
                          <a:effectLst/>
                          <a:latin typeface="Arial" panose="020B0604020202020204" pitchFamily="34" charset="0"/>
                          <a:ea typeface="Arial" panose="020B0604020202020204" pitchFamily="34" charset="0"/>
                          <a:cs typeface="Times New Roman" panose="02020603050405020304" pitchFamily="18" charset="0"/>
                        </a:rPr>
                        <a:t>€ 2.70</a:t>
                      </a:r>
                    </a:p>
                  </a:txBody>
                  <a:tcPr marL="126239" marR="12623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2CE"/>
                    </a:solidFill>
                  </a:tcPr>
                </a:tc>
                <a:extLst>
                  <a:ext uri="{0D108BD9-81ED-4DB2-BD59-A6C34878D82A}">
                    <a16:rowId xmlns:a16="http://schemas.microsoft.com/office/drawing/2014/main" val="1644150140"/>
                  </a:ext>
                </a:extLst>
              </a:tr>
              <a:tr h="308002">
                <a:tc>
                  <a:txBody>
                    <a:bodyPr/>
                    <a:lstStyle/>
                    <a:p>
                      <a:pPr>
                        <a:lnSpc>
                          <a:spcPct val="122000"/>
                        </a:lnSpc>
                        <a:spcAft>
                          <a:spcPts val="0"/>
                        </a:spcAft>
                      </a:pPr>
                      <a:r>
                        <a:rPr lang="nl-BE" sz="17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Jan 2022</a:t>
                      </a:r>
                      <a:endParaRPr lang="nl-BE" sz="1700">
                        <a:effectLst/>
                        <a:latin typeface="Arial" panose="020B0604020202020204" pitchFamily="34" charset="0"/>
                        <a:ea typeface="Arial" panose="020B0604020202020204" pitchFamily="34" charset="0"/>
                        <a:cs typeface="Times New Roman" panose="02020603050405020304" pitchFamily="18" charset="0"/>
                      </a:endParaRPr>
                    </a:p>
                  </a:txBody>
                  <a:tcPr marL="126239" marR="12623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730A"/>
                    </a:solidFill>
                  </a:tcPr>
                </a:tc>
                <a:tc>
                  <a:txBody>
                    <a:bodyPr/>
                    <a:lstStyle/>
                    <a:p>
                      <a:pPr>
                        <a:lnSpc>
                          <a:spcPct val="122000"/>
                        </a:lnSpc>
                        <a:spcAft>
                          <a:spcPts val="0"/>
                        </a:spcAft>
                      </a:pPr>
                      <a:r>
                        <a:rPr lang="nl-BE" sz="1700">
                          <a:effectLst/>
                          <a:latin typeface="Arial" panose="020B0604020202020204" pitchFamily="34" charset="0"/>
                          <a:ea typeface="Arial" panose="020B0604020202020204" pitchFamily="34" charset="0"/>
                          <a:cs typeface="Times New Roman" panose="02020603050405020304" pitchFamily="18" charset="0"/>
                        </a:rPr>
                        <a:t>€ 0.34</a:t>
                      </a:r>
                    </a:p>
                  </a:txBody>
                  <a:tcPr marL="126239" marR="12623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69D"/>
                    </a:solidFill>
                  </a:tcPr>
                </a:tc>
                <a:tc>
                  <a:txBody>
                    <a:bodyPr/>
                    <a:lstStyle/>
                    <a:p>
                      <a:pPr>
                        <a:lnSpc>
                          <a:spcPct val="122000"/>
                        </a:lnSpc>
                        <a:spcAft>
                          <a:spcPts val="0"/>
                        </a:spcAft>
                      </a:pPr>
                      <a:r>
                        <a:rPr lang="nl-BE" sz="1700">
                          <a:effectLst/>
                          <a:latin typeface="Arial" panose="020B0604020202020204" pitchFamily="34" charset="0"/>
                          <a:ea typeface="Arial" panose="020B0604020202020204" pitchFamily="34" charset="0"/>
                          <a:cs typeface="Times New Roman" panose="02020603050405020304" pitchFamily="18" charset="0"/>
                        </a:rPr>
                        <a:t>€ 1201.40</a:t>
                      </a:r>
                    </a:p>
                  </a:txBody>
                  <a:tcPr marL="126239" marR="12623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69D"/>
                    </a:solidFill>
                  </a:tcPr>
                </a:tc>
                <a:tc>
                  <a:txBody>
                    <a:bodyPr/>
                    <a:lstStyle/>
                    <a:p>
                      <a:pPr>
                        <a:lnSpc>
                          <a:spcPct val="122000"/>
                        </a:lnSpc>
                        <a:spcAft>
                          <a:spcPts val="0"/>
                        </a:spcAft>
                      </a:pPr>
                      <a:r>
                        <a:rPr lang="nl-BE" sz="1700" dirty="0">
                          <a:effectLst/>
                          <a:latin typeface="Arial" panose="020B0604020202020204" pitchFamily="34" charset="0"/>
                          <a:ea typeface="Arial" panose="020B0604020202020204" pitchFamily="34" charset="0"/>
                          <a:cs typeface="Times New Roman" panose="02020603050405020304" pitchFamily="18" charset="0"/>
                        </a:rPr>
                        <a:t>€ 3.29</a:t>
                      </a:r>
                    </a:p>
                  </a:txBody>
                  <a:tcPr marL="126239" marR="12623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69D"/>
                    </a:solidFill>
                  </a:tcPr>
                </a:tc>
                <a:extLst>
                  <a:ext uri="{0D108BD9-81ED-4DB2-BD59-A6C34878D82A}">
                    <a16:rowId xmlns:a16="http://schemas.microsoft.com/office/drawing/2014/main" val="3739510001"/>
                  </a:ext>
                </a:extLst>
              </a:tr>
            </a:tbl>
          </a:graphicData>
        </a:graphic>
      </p:graphicFrame>
    </p:spTree>
    <p:extLst>
      <p:ext uri="{BB962C8B-B14F-4D97-AF65-F5344CB8AC3E}">
        <p14:creationId xmlns:p14="http://schemas.microsoft.com/office/powerpoint/2010/main" val="30070323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fontScale="90000"/>
          </a:bodyPr>
          <a:lstStyle/>
          <a:p>
            <a:r>
              <a:rPr lang="nl-BE" dirty="0"/>
              <a:t>Prijs gas </a:t>
            </a:r>
            <a:r>
              <a:rPr lang="nl-BE"/>
              <a:t>netbeheerder </a:t>
            </a:r>
            <a:r>
              <a:rPr lang="nl-BE" dirty="0" err="1"/>
              <a:t>Fluvius</a:t>
            </a:r>
            <a:r>
              <a:rPr lang="nl-BE"/>
              <a:t> </a:t>
            </a:r>
            <a:r>
              <a:rPr lang="nl-BE" dirty="0"/>
              <a:t/>
            </a:r>
            <a:br>
              <a:rPr lang="nl-BE" dirty="0"/>
            </a:br>
            <a:r>
              <a:rPr lang="nl-BE" dirty="0"/>
              <a:t>(ontradingstarief)</a:t>
            </a:r>
            <a:endParaRPr lang="en-US" dirty="0"/>
          </a:p>
        </p:txBody>
      </p:sp>
      <p:graphicFrame>
        <p:nvGraphicFramePr>
          <p:cNvPr id="4" name="Tabel 3"/>
          <p:cNvGraphicFramePr>
            <a:graphicFrameLocks noGrp="1"/>
          </p:cNvGraphicFramePr>
          <p:nvPr>
            <p:extLst>
              <p:ext uri="{D42A27DB-BD31-4B8C-83A1-F6EECF244321}">
                <p14:modId xmlns:p14="http://schemas.microsoft.com/office/powerpoint/2010/main" val="2677698312"/>
              </p:ext>
            </p:extLst>
          </p:nvPr>
        </p:nvGraphicFramePr>
        <p:xfrm>
          <a:off x="669128" y="1972515"/>
          <a:ext cx="6276706" cy="2720255"/>
        </p:xfrm>
        <a:graphic>
          <a:graphicData uri="http://schemas.openxmlformats.org/drawingml/2006/table">
            <a:tbl>
              <a:tblPr firstRow="1" firstCol="1" bandRow="1"/>
              <a:tblGrid>
                <a:gridCol w="1838736">
                  <a:extLst>
                    <a:ext uri="{9D8B030D-6E8A-4147-A177-3AD203B41FA5}">
                      <a16:colId xmlns:a16="http://schemas.microsoft.com/office/drawing/2014/main" val="3092466078"/>
                    </a:ext>
                  </a:extLst>
                </a:gridCol>
                <a:gridCol w="1486588">
                  <a:extLst>
                    <a:ext uri="{9D8B030D-6E8A-4147-A177-3AD203B41FA5}">
                      <a16:colId xmlns:a16="http://schemas.microsoft.com/office/drawing/2014/main" val="2604350693"/>
                    </a:ext>
                  </a:extLst>
                </a:gridCol>
                <a:gridCol w="1486588">
                  <a:extLst>
                    <a:ext uri="{9D8B030D-6E8A-4147-A177-3AD203B41FA5}">
                      <a16:colId xmlns:a16="http://schemas.microsoft.com/office/drawing/2014/main" val="2866431513"/>
                    </a:ext>
                  </a:extLst>
                </a:gridCol>
                <a:gridCol w="1464794">
                  <a:extLst>
                    <a:ext uri="{9D8B030D-6E8A-4147-A177-3AD203B41FA5}">
                      <a16:colId xmlns:a16="http://schemas.microsoft.com/office/drawing/2014/main" val="338199727"/>
                    </a:ext>
                  </a:extLst>
                </a:gridCol>
              </a:tblGrid>
              <a:tr h="1209000">
                <a:tc>
                  <a:txBody>
                    <a:bodyPr/>
                    <a:lstStyle/>
                    <a:p>
                      <a:pPr>
                        <a:lnSpc>
                          <a:spcPct val="122000"/>
                        </a:lnSpc>
                        <a:spcAft>
                          <a:spcPts val="0"/>
                        </a:spcAft>
                      </a:pPr>
                      <a:r>
                        <a:rPr lang="nl-BE" sz="16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endParaRPr lang="nl-BE" sz="1600">
                        <a:effectLst/>
                        <a:latin typeface="Arial" panose="020B0604020202020204" pitchFamily="34" charset="0"/>
                        <a:ea typeface="Arial" panose="020B0604020202020204" pitchFamily="34" charset="0"/>
                        <a:cs typeface="Times New Roman" panose="02020603050405020304" pitchFamily="18" charset="0"/>
                      </a:endParaRPr>
                    </a:p>
                  </a:txBody>
                  <a:tcPr marL="123882" marR="123882" marT="0" marB="0">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730A"/>
                    </a:solidFill>
                  </a:tcPr>
                </a:tc>
                <a:tc>
                  <a:txBody>
                    <a:bodyPr/>
                    <a:lstStyle/>
                    <a:p>
                      <a:pPr>
                        <a:lnSpc>
                          <a:spcPct val="122000"/>
                        </a:lnSpc>
                        <a:spcAft>
                          <a:spcPts val="0"/>
                        </a:spcAft>
                      </a:pPr>
                      <a:r>
                        <a:rPr lang="nl-BE" sz="16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Gas</a:t>
                      </a:r>
                      <a:endParaRPr lang="nl-BE" sz="1600">
                        <a:effectLst/>
                        <a:latin typeface="Arial" panose="020B0604020202020204" pitchFamily="34" charset="0"/>
                        <a:ea typeface="Arial" panose="020B0604020202020204" pitchFamily="34" charset="0"/>
                        <a:cs typeface="Times New Roman" panose="02020603050405020304" pitchFamily="18" charset="0"/>
                      </a:endParaRPr>
                    </a:p>
                    <a:p>
                      <a:pPr>
                        <a:lnSpc>
                          <a:spcPct val="122000"/>
                        </a:lnSpc>
                        <a:spcAft>
                          <a:spcPts val="0"/>
                        </a:spcAft>
                      </a:pPr>
                      <a:r>
                        <a:rPr lang="nl-BE" sz="16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Prijs / kWh (incl. BTW)</a:t>
                      </a:r>
                      <a:endParaRPr lang="nl-BE" sz="1600">
                        <a:effectLst/>
                        <a:latin typeface="Arial" panose="020B0604020202020204" pitchFamily="34" charset="0"/>
                        <a:ea typeface="Arial" panose="020B0604020202020204" pitchFamily="34" charset="0"/>
                        <a:cs typeface="Times New Roman" panose="02020603050405020304" pitchFamily="18" charset="0"/>
                      </a:endParaRPr>
                    </a:p>
                  </a:txBody>
                  <a:tcPr marL="123882" marR="123882" marT="0" marB="0">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730A"/>
                    </a:solidFill>
                  </a:tcPr>
                </a:tc>
                <a:tc>
                  <a:txBody>
                    <a:bodyPr/>
                    <a:lstStyle/>
                    <a:p>
                      <a:pPr>
                        <a:lnSpc>
                          <a:spcPct val="122000"/>
                        </a:lnSpc>
                        <a:spcAft>
                          <a:spcPts val="0"/>
                        </a:spcAft>
                      </a:pPr>
                      <a:r>
                        <a:rPr lang="nl-BE" sz="16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Gas</a:t>
                      </a:r>
                      <a:endParaRPr lang="nl-BE" sz="1600">
                        <a:effectLst/>
                        <a:latin typeface="Arial" panose="020B0604020202020204" pitchFamily="34" charset="0"/>
                        <a:ea typeface="Arial" panose="020B0604020202020204" pitchFamily="34" charset="0"/>
                        <a:cs typeface="Times New Roman" panose="02020603050405020304" pitchFamily="18" charset="0"/>
                      </a:endParaRPr>
                    </a:p>
                    <a:p>
                      <a:pPr>
                        <a:lnSpc>
                          <a:spcPct val="122000"/>
                        </a:lnSpc>
                        <a:spcAft>
                          <a:spcPts val="0"/>
                        </a:spcAft>
                      </a:pPr>
                      <a:r>
                        <a:rPr lang="nl-BE" sz="16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Prijs / 3500 kWh (incl. BTW)</a:t>
                      </a:r>
                      <a:endParaRPr lang="nl-BE" sz="1600">
                        <a:effectLst/>
                        <a:latin typeface="Arial" panose="020B0604020202020204" pitchFamily="34" charset="0"/>
                        <a:ea typeface="Arial" panose="020B0604020202020204" pitchFamily="34" charset="0"/>
                        <a:cs typeface="Times New Roman" panose="02020603050405020304" pitchFamily="18" charset="0"/>
                      </a:endParaRPr>
                    </a:p>
                  </a:txBody>
                  <a:tcPr marL="123882" marR="123882" marT="0" marB="0">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730A"/>
                    </a:solidFill>
                  </a:tcPr>
                </a:tc>
                <a:tc>
                  <a:txBody>
                    <a:bodyPr/>
                    <a:lstStyle/>
                    <a:p>
                      <a:pPr>
                        <a:lnSpc>
                          <a:spcPct val="122000"/>
                        </a:lnSpc>
                        <a:spcAft>
                          <a:spcPts val="0"/>
                        </a:spcAft>
                      </a:pPr>
                      <a:r>
                        <a:rPr lang="nl-BE" sz="16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Gas</a:t>
                      </a:r>
                      <a:endParaRPr lang="nl-BE" sz="1600">
                        <a:effectLst/>
                        <a:latin typeface="Arial" panose="020B0604020202020204" pitchFamily="34" charset="0"/>
                        <a:ea typeface="Arial" panose="020B0604020202020204" pitchFamily="34" charset="0"/>
                        <a:cs typeface="Times New Roman" panose="02020603050405020304" pitchFamily="18" charset="0"/>
                      </a:endParaRPr>
                    </a:p>
                    <a:p>
                      <a:pPr>
                        <a:lnSpc>
                          <a:spcPct val="122000"/>
                        </a:lnSpc>
                        <a:spcAft>
                          <a:spcPts val="0"/>
                        </a:spcAft>
                      </a:pPr>
                      <a:r>
                        <a:rPr lang="nl-BE" sz="16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Prijs/dag (incl. BTW)</a:t>
                      </a:r>
                      <a:endParaRPr lang="nl-BE" sz="1600">
                        <a:effectLst/>
                        <a:latin typeface="Arial" panose="020B0604020202020204" pitchFamily="34" charset="0"/>
                        <a:ea typeface="Arial" panose="020B0604020202020204" pitchFamily="34" charset="0"/>
                        <a:cs typeface="Times New Roman" panose="02020603050405020304" pitchFamily="18" charset="0"/>
                      </a:endParaRPr>
                    </a:p>
                  </a:txBody>
                  <a:tcPr marL="123882" marR="123882" marT="0" marB="0">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730A"/>
                    </a:solidFill>
                  </a:tcPr>
                </a:tc>
                <a:extLst>
                  <a:ext uri="{0D108BD9-81ED-4DB2-BD59-A6C34878D82A}">
                    <a16:rowId xmlns:a16="http://schemas.microsoft.com/office/drawing/2014/main" val="161354074"/>
                  </a:ext>
                </a:extLst>
              </a:tr>
              <a:tr h="302251">
                <a:tc>
                  <a:txBody>
                    <a:bodyPr/>
                    <a:lstStyle/>
                    <a:p>
                      <a:pPr>
                        <a:lnSpc>
                          <a:spcPct val="122000"/>
                        </a:lnSpc>
                        <a:spcAft>
                          <a:spcPts val="0"/>
                        </a:spcAft>
                      </a:pPr>
                      <a:r>
                        <a:rPr lang="nl-BE" sz="16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Jan 2021</a:t>
                      </a:r>
                      <a:endParaRPr lang="nl-BE" sz="1600">
                        <a:effectLst/>
                        <a:latin typeface="Arial" panose="020B0604020202020204" pitchFamily="34" charset="0"/>
                        <a:ea typeface="Arial" panose="020B0604020202020204" pitchFamily="34" charset="0"/>
                        <a:cs typeface="Times New Roman" panose="02020603050405020304" pitchFamily="18" charset="0"/>
                      </a:endParaRPr>
                    </a:p>
                  </a:txBody>
                  <a:tcPr marL="123882" marR="12388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730A"/>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€ 0.04</a:t>
                      </a:r>
                    </a:p>
                  </a:txBody>
                  <a:tcPr marL="123882" marR="12388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69D"/>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€ 980.66</a:t>
                      </a:r>
                    </a:p>
                  </a:txBody>
                  <a:tcPr marL="123882" marR="12388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69D"/>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€ 2.69</a:t>
                      </a:r>
                    </a:p>
                  </a:txBody>
                  <a:tcPr marL="123882" marR="12388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69D"/>
                    </a:solidFill>
                  </a:tcPr>
                </a:tc>
                <a:extLst>
                  <a:ext uri="{0D108BD9-81ED-4DB2-BD59-A6C34878D82A}">
                    <a16:rowId xmlns:a16="http://schemas.microsoft.com/office/drawing/2014/main" val="2450462491"/>
                  </a:ext>
                </a:extLst>
              </a:tr>
              <a:tr h="302251">
                <a:tc>
                  <a:txBody>
                    <a:bodyPr/>
                    <a:lstStyle/>
                    <a:p>
                      <a:pPr>
                        <a:lnSpc>
                          <a:spcPct val="122000"/>
                        </a:lnSpc>
                        <a:spcAft>
                          <a:spcPts val="0"/>
                        </a:spcAft>
                      </a:pPr>
                      <a:r>
                        <a:rPr lang="nl-BE" sz="16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Apr 2021</a:t>
                      </a:r>
                      <a:endParaRPr lang="nl-BE" sz="1600">
                        <a:effectLst/>
                        <a:latin typeface="Arial" panose="020B0604020202020204" pitchFamily="34" charset="0"/>
                        <a:ea typeface="Arial" panose="020B0604020202020204" pitchFamily="34" charset="0"/>
                        <a:cs typeface="Times New Roman" panose="02020603050405020304" pitchFamily="18" charset="0"/>
                      </a:endParaRPr>
                    </a:p>
                  </a:txBody>
                  <a:tcPr marL="123882" marR="12388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730A"/>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€ 0.05</a:t>
                      </a:r>
                    </a:p>
                  </a:txBody>
                  <a:tcPr marL="123882" marR="12388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2CE"/>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€ 1077.20</a:t>
                      </a:r>
                    </a:p>
                  </a:txBody>
                  <a:tcPr marL="123882" marR="12388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2CE"/>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€ 2.95</a:t>
                      </a:r>
                    </a:p>
                  </a:txBody>
                  <a:tcPr marL="123882" marR="12388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2CE"/>
                    </a:solidFill>
                  </a:tcPr>
                </a:tc>
                <a:extLst>
                  <a:ext uri="{0D108BD9-81ED-4DB2-BD59-A6C34878D82A}">
                    <a16:rowId xmlns:a16="http://schemas.microsoft.com/office/drawing/2014/main" val="3832906500"/>
                  </a:ext>
                </a:extLst>
              </a:tr>
              <a:tr h="302251">
                <a:tc>
                  <a:txBody>
                    <a:bodyPr/>
                    <a:lstStyle/>
                    <a:p>
                      <a:pPr>
                        <a:lnSpc>
                          <a:spcPct val="122000"/>
                        </a:lnSpc>
                        <a:spcAft>
                          <a:spcPts val="0"/>
                        </a:spcAft>
                      </a:pPr>
                      <a:r>
                        <a:rPr lang="nl-BE" sz="16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Jul 2021</a:t>
                      </a:r>
                      <a:endParaRPr lang="nl-BE" sz="1600">
                        <a:effectLst/>
                        <a:latin typeface="Arial" panose="020B0604020202020204" pitchFamily="34" charset="0"/>
                        <a:ea typeface="Arial" panose="020B0604020202020204" pitchFamily="34" charset="0"/>
                        <a:cs typeface="Times New Roman" panose="02020603050405020304" pitchFamily="18" charset="0"/>
                      </a:endParaRPr>
                    </a:p>
                  </a:txBody>
                  <a:tcPr marL="123882" marR="12388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730A"/>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€ 0.05</a:t>
                      </a:r>
                    </a:p>
                  </a:txBody>
                  <a:tcPr marL="123882" marR="12388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69D"/>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€ 1118.15</a:t>
                      </a:r>
                    </a:p>
                  </a:txBody>
                  <a:tcPr marL="123882" marR="12388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69D"/>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€ 3.06</a:t>
                      </a:r>
                    </a:p>
                  </a:txBody>
                  <a:tcPr marL="123882" marR="12388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69D"/>
                    </a:solidFill>
                  </a:tcPr>
                </a:tc>
                <a:extLst>
                  <a:ext uri="{0D108BD9-81ED-4DB2-BD59-A6C34878D82A}">
                    <a16:rowId xmlns:a16="http://schemas.microsoft.com/office/drawing/2014/main" val="1756027005"/>
                  </a:ext>
                </a:extLst>
              </a:tr>
              <a:tr h="302251">
                <a:tc>
                  <a:txBody>
                    <a:bodyPr/>
                    <a:lstStyle/>
                    <a:p>
                      <a:pPr>
                        <a:lnSpc>
                          <a:spcPct val="122000"/>
                        </a:lnSpc>
                        <a:spcAft>
                          <a:spcPts val="0"/>
                        </a:spcAft>
                      </a:pPr>
                      <a:r>
                        <a:rPr lang="nl-BE" sz="16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Okt 2021</a:t>
                      </a:r>
                      <a:endParaRPr lang="nl-BE" sz="1600">
                        <a:effectLst/>
                        <a:latin typeface="Arial" panose="020B0604020202020204" pitchFamily="34" charset="0"/>
                        <a:ea typeface="Arial" panose="020B0604020202020204" pitchFamily="34" charset="0"/>
                        <a:cs typeface="Times New Roman" panose="02020603050405020304" pitchFamily="18" charset="0"/>
                      </a:endParaRPr>
                    </a:p>
                  </a:txBody>
                  <a:tcPr marL="123882" marR="12388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730A"/>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€ 0.06</a:t>
                      </a:r>
                    </a:p>
                  </a:txBody>
                  <a:tcPr marL="123882" marR="12388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2CE"/>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€ 1435.20</a:t>
                      </a:r>
                    </a:p>
                  </a:txBody>
                  <a:tcPr marL="123882" marR="12388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2CE"/>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€ 3.93</a:t>
                      </a:r>
                    </a:p>
                  </a:txBody>
                  <a:tcPr marL="123882" marR="12388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2CE"/>
                    </a:solidFill>
                  </a:tcPr>
                </a:tc>
                <a:extLst>
                  <a:ext uri="{0D108BD9-81ED-4DB2-BD59-A6C34878D82A}">
                    <a16:rowId xmlns:a16="http://schemas.microsoft.com/office/drawing/2014/main" val="1684446109"/>
                  </a:ext>
                </a:extLst>
              </a:tr>
              <a:tr h="302251">
                <a:tc>
                  <a:txBody>
                    <a:bodyPr/>
                    <a:lstStyle/>
                    <a:p>
                      <a:pPr>
                        <a:lnSpc>
                          <a:spcPct val="122000"/>
                        </a:lnSpc>
                        <a:spcAft>
                          <a:spcPts val="0"/>
                        </a:spcAft>
                      </a:pPr>
                      <a:r>
                        <a:rPr lang="nl-BE" sz="16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Jan 2022</a:t>
                      </a:r>
                      <a:endParaRPr lang="nl-BE" sz="1600">
                        <a:effectLst/>
                        <a:latin typeface="Arial" panose="020B0604020202020204" pitchFamily="34" charset="0"/>
                        <a:ea typeface="Arial" panose="020B0604020202020204" pitchFamily="34" charset="0"/>
                        <a:cs typeface="Times New Roman" panose="02020603050405020304" pitchFamily="18" charset="0"/>
                      </a:endParaRPr>
                    </a:p>
                  </a:txBody>
                  <a:tcPr marL="123882" marR="12388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730A"/>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€ 0.10</a:t>
                      </a:r>
                    </a:p>
                  </a:txBody>
                  <a:tcPr marL="123882" marR="12388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69D"/>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€ 2389.31</a:t>
                      </a:r>
                    </a:p>
                  </a:txBody>
                  <a:tcPr marL="123882" marR="12388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69D"/>
                    </a:solidFill>
                  </a:tcPr>
                </a:tc>
                <a:tc>
                  <a:txBody>
                    <a:bodyPr/>
                    <a:lstStyle/>
                    <a:p>
                      <a:pPr>
                        <a:lnSpc>
                          <a:spcPct val="122000"/>
                        </a:lnSpc>
                        <a:spcAft>
                          <a:spcPts val="0"/>
                        </a:spcAft>
                      </a:pPr>
                      <a:r>
                        <a:rPr lang="nl-BE" sz="1600" dirty="0">
                          <a:effectLst/>
                          <a:latin typeface="Arial" panose="020B0604020202020204" pitchFamily="34" charset="0"/>
                          <a:ea typeface="Arial" panose="020B0604020202020204" pitchFamily="34" charset="0"/>
                          <a:cs typeface="Times New Roman" panose="02020603050405020304" pitchFamily="18" charset="0"/>
                        </a:rPr>
                        <a:t>€ 6.55</a:t>
                      </a:r>
                    </a:p>
                  </a:txBody>
                  <a:tcPr marL="123882" marR="12388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69D"/>
                    </a:solidFill>
                  </a:tcPr>
                </a:tc>
                <a:extLst>
                  <a:ext uri="{0D108BD9-81ED-4DB2-BD59-A6C34878D82A}">
                    <a16:rowId xmlns:a16="http://schemas.microsoft.com/office/drawing/2014/main" val="3106346097"/>
                  </a:ext>
                </a:extLst>
              </a:tr>
            </a:tbl>
          </a:graphicData>
        </a:graphic>
      </p:graphicFrame>
    </p:spTree>
    <p:extLst>
      <p:ext uri="{BB962C8B-B14F-4D97-AF65-F5344CB8AC3E}">
        <p14:creationId xmlns:p14="http://schemas.microsoft.com/office/powerpoint/2010/main" val="29896510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827994" y="1507471"/>
            <a:ext cx="6181200" cy="4680000"/>
          </a:xfrm>
        </p:spPr>
        <p:txBody>
          <a:bodyPr>
            <a:normAutofit/>
          </a:bodyPr>
          <a:lstStyle/>
          <a:p>
            <a:pPr lvl="1"/>
            <a:r>
              <a:rPr lang="nl-BE" dirty="0" smtClean="0"/>
              <a:t>Gas steeg het hardst</a:t>
            </a:r>
          </a:p>
          <a:p>
            <a:pPr lvl="2"/>
            <a:r>
              <a:rPr lang="nl-BE" dirty="0" smtClean="0"/>
              <a:t>3 dubbel! (bij variabele contracten en nieuwe vaste contracten).</a:t>
            </a:r>
          </a:p>
          <a:p>
            <a:pPr lvl="2"/>
            <a:r>
              <a:rPr lang="nl-BE" dirty="0" smtClean="0"/>
              <a:t>Onzekere toekomst. Geen voorspellingen mogelijk.</a:t>
            </a:r>
            <a:endParaRPr lang="nl-BE" dirty="0"/>
          </a:p>
          <a:p>
            <a:pPr lvl="1"/>
            <a:r>
              <a:rPr lang="nl-BE" dirty="0"/>
              <a:t>Sociaal tarief</a:t>
            </a:r>
          </a:p>
          <a:p>
            <a:pPr lvl="2"/>
            <a:r>
              <a:rPr lang="nl-BE" dirty="0"/>
              <a:t>Ongeveer 1/3 van </a:t>
            </a:r>
            <a:r>
              <a:rPr lang="nl-BE" dirty="0" smtClean="0"/>
              <a:t>het normale tarief.</a:t>
            </a:r>
            <a:endParaRPr lang="nl-BE" dirty="0"/>
          </a:p>
          <a:p>
            <a:pPr lvl="2"/>
            <a:r>
              <a:rPr lang="nl-BE" dirty="0" smtClean="0"/>
              <a:t>Maar niets is ‘normaal’.</a:t>
            </a:r>
            <a:endParaRPr lang="nl-BE" dirty="0"/>
          </a:p>
          <a:p>
            <a:pPr lvl="1"/>
            <a:r>
              <a:rPr lang="nl-BE" dirty="0"/>
              <a:t>Ontradingstarief netbeheerder</a:t>
            </a:r>
          </a:p>
          <a:p>
            <a:pPr lvl="2"/>
            <a:r>
              <a:rPr lang="nl-BE" dirty="0"/>
              <a:t>Momenteel bij de </a:t>
            </a:r>
            <a:r>
              <a:rPr lang="nl-BE" dirty="0" smtClean="0"/>
              <a:t>goedkoopste tarieven.</a:t>
            </a:r>
            <a:endParaRPr lang="nl-BE" dirty="0"/>
          </a:p>
          <a:p>
            <a:pPr lvl="2"/>
            <a:r>
              <a:rPr lang="nl-BE" dirty="0"/>
              <a:t>Maar voor </a:t>
            </a:r>
            <a:r>
              <a:rPr lang="nl-BE" dirty="0" smtClean="0"/>
              <a:t>hoelang nog? </a:t>
            </a:r>
            <a:endParaRPr lang="nl-BE" dirty="0"/>
          </a:p>
          <a:p>
            <a:pPr marL="0" lvl="2" indent="0">
              <a:buNone/>
            </a:pPr>
            <a:endParaRPr lang="nl-BE" dirty="0" smtClean="0"/>
          </a:p>
        </p:txBody>
      </p:sp>
      <p:sp>
        <p:nvSpPr>
          <p:cNvPr id="3" name="Titel 2"/>
          <p:cNvSpPr>
            <a:spLocks noGrp="1"/>
          </p:cNvSpPr>
          <p:nvPr>
            <p:ph type="title"/>
          </p:nvPr>
        </p:nvSpPr>
        <p:spPr/>
        <p:txBody>
          <a:bodyPr/>
          <a:lstStyle/>
          <a:p>
            <a:r>
              <a:rPr lang="nl-BE" dirty="0" smtClean="0"/>
              <a:t>Conclusies prijzen (1)</a:t>
            </a:r>
            <a:endParaRPr lang="en-US" dirty="0"/>
          </a:p>
        </p:txBody>
      </p:sp>
    </p:spTree>
    <p:extLst>
      <p:ext uri="{BB962C8B-B14F-4D97-AF65-F5344CB8AC3E}">
        <p14:creationId xmlns:p14="http://schemas.microsoft.com/office/powerpoint/2010/main" val="446897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827994" y="1654120"/>
            <a:ext cx="6181200" cy="4680000"/>
          </a:xfrm>
        </p:spPr>
        <p:txBody>
          <a:bodyPr>
            <a:normAutofit/>
          </a:bodyPr>
          <a:lstStyle/>
          <a:p>
            <a:pPr lvl="1"/>
            <a:r>
              <a:rPr lang="nl-BE" dirty="0" smtClean="0"/>
              <a:t>Budgetmeter </a:t>
            </a:r>
          </a:p>
          <a:p>
            <a:pPr lvl="2"/>
            <a:r>
              <a:rPr lang="nl-NL" dirty="0" err="1" smtClean="0"/>
              <a:t>Prepaidsysteem</a:t>
            </a:r>
            <a:endParaRPr lang="nl-NL" dirty="0"/>
          </a:p>
          <a:p>
            <a:pPr lvl="2"/>
            <a:r>
              <a:rPr lang="nl-NL" dirty="0"/>
              <a:t>V</a:t>
            </a:r>
            <a:r>
              <a:rPr lang="nl-NL" dirty="0" smtClean="0"/>
              <a:t>oor </a:t>
            </a:r>
            <a:r>
              <a:rPr lang="nl-NL" dirty="0"/>
              <a:t>mensen met betalingsproblemen bij de ‘sociale leverancier’ (netbeheerder)</a:t>
            </a:r>
            <a:endParaRPr lang="nl-BE" dirty="0"/>
          </a:p>
          <a:p>
            <a:pPr lvl="2"/>
            <a:r>
              <a:rPr lang="nl-BE" dirty="0"/>
              <a:t>Hogere opladingen nodig!</a:t>
            </a:r>
          </a:p>
          <a:p>
            <a:pPr lvl="3"/>
            <a:r>
              <a:rPr lang="nl-BE" dirty="0"/>
              <a:t>Sociaal tarief</a:t>
            </a:r>
          </a:p>
          <a:p>
            <a:pPr lvl="3"/>
            <a:r>
              <a:rPr lang="nl-BE" dirty="0"/>
              <a:t>Ontradingstarief </a:t>
            </a:r>
          </a:p>
          <a:p>
            <a:pPr lvl="1"/>
            <a:r>
              <a:rPr lang="nl-BE" dirty="0"/>
              <a:t>Mensen net boven verhoogde tegemoetkoming</a:t>
            </a:r>
          </a:p>
          <a:p>
            <a:pPr lvl="2"/>
            <a:r>
              <a:rPr lang="nl-BE" dirty="0"/>
              <a:t>Voorschotten van € 400 </a:t>
            </a:r>
            <a:r>
              <a:rPr lang="nl-BE" dirty="0" smtClean="0"/>
              <a:t>zijn niet abnormaal</a:t>
            </a:r>
            <a:endParaRPr lang="nl-BE" dirty="0"/>
          </a:p>
          <a:p>
            <a:pPr lvl="2"/>
            <a:r>
              <a:rPr lang="nl-BE" dirty="0"/>
              <a:t>Hoge jaarafrekeningen + verhoogde voorschotten</a:t>
            </a:r>
          </a:p>
          <a:p>
            <a:pPr marL="0" lvl="2" indent="0">
              <a:buNone/>
            </a:pPr>
            <a:endParaRPr lang="nl-BE" dirty="0"/>
          </a:p>
        </p:txBody>
      </p:sp>
      <p:sp>
        <p:nvSpPr>
          <p:cNvPr id="3" name="Titel 2"/>
          <p:cNvSpPr>
            <a:spLocks noGrp="1"/>
          </p:cNvSpPr>
          <p:nvPr>
            <p:ph type="title"/>
          </p:nvPr>
        </p:nvSpPr>
        <p:spPr/>
        <p:txBody>
          <a:bodyPr/>
          <a:lstStyle/>
          <a:p>
            <a:r>
              <a:rPr lang="nl-BE" dirty="0" smtClean="0"/>
              <a:t>Conclusie prijzen (2)</a:t>
            </a:r>
            <a:endParaRPr lang="en-US" dirty="0"/>
          </a:p>
        </p:txBody>
      </p:sp>
    </p:spTree>
    <p:extLst>
      <p:ext uri="{BB962C8B-B14F-4D97-AF65-F5344CB8AC3E}">
        <p14:creationId xmlns:p14="http://schemas.microsoft.com/office/powerpoint/2010/main" val="25700363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669129" y="1480457"/>
            <a:ext cx="6870358" cy="4445889"/>
          </a:xfrm>
        </p:spPr>
        <p:txBody>
          <a:bodyPr>
            <a:normAutofit fontScale="85000" lnSpcReduction="20000"/>
          </a:bodyPr>
          <a:lstStyle/>
          <a:p>
            <a:pPr lvl="1"/>
            <a:r>
              <a:rPr lang="nl-BE" dirty="0"/>
              <a:t>Verlenging sociaal tarief voor uitgebreide groep tot 30 september</a:t>
            </a:r>
          </a:p>
          <a:p>
            <a:pPr lvl="1"/>
            <a:endParaRPr lang="nl-BE" dirty="0"/>
          </a:p>
          <a:p>
            <a:pPr lvl="1"/>
            <a:r>
              <a:rPr lang="nl-BE" dirty="0" err="1"/>
              <a:t>BTW-verlaging</a:t>
            </a:r>
            <a:r>
              <a:rPr lang="nl-BE" dirty="0"/>
              <a:t> op elektriciteit en gas van 21 naar 6 procent tot 30 september</a:t>
            </a:r>
          </a:p>
          <a:p>
            <a:pPr lvl="2"/>
            <a:r>
              <a:rPr lang="nl-BE" dirty="0"/>
              <a:t>Voor elektriciteit al ingegaan</a:t>
            </a:r>
          </a:p>
          <a:p>
            <a:pPr lvl="2"/>
            <a:r>
              <a:rPr lang="nl-BE" dirty="0"/>
              <a:t>Voor gas vanaf april</a:t>
            </a:r>
          </a:p>
          <a:p>
            <a:pPr lvl="1"/>
            <a:endParaRPr lang="nl-BE" dirty="0"/>
          </a:p>
          <a:p>
            <a:pPr lvl="1"/>
            <a:r>
              <a:rPr lang="nl-BE" dirty="0"/>
              <a:t>€ 100 verwarmingscheque</a:t>
            </a:r>
          </a:p>
          <a:p>
            <a:pPr lvl="2"/>
            <a:r>
              <a:rPr lang="nl-BE" dirty="0"/>
              <a:t>Via tussentijdse facturen </a:t>
            </a:r>
          </a:p>
          <a:p>
            <a:pPr lvl="1"/>
            <a:endParaRPr lang="nl-BE" dirty="0"/>
          </a:p>
          <a:p>
            <a:pPr lvl="1"/>
            <a:r>
              <a:rPr lang="nl-BE" dirty="0"/>
              <a:t>Cheque voor stookoliegebruikers</a:t>
            </a:r>
          </a:p>
          <a:p>
            <a:pPr lvl="2"/>
            <a:r>
              <a:rPr lang="nl-NL" dirty="0"/>
              <a:t>Tegemoetkoming via cheque van 200 euro, per domicilie</a:t>
            </a:r>
          </a:p>
          <a:p>
            <a:pPr lvl="2"/>
            <a:r>
              <a:rPr lang="nl-NL" dirty="0"/>
              <a:t>Bovenop de eerdere verwarmingspremie van 100 euro.</a:t>
            </a:r>
            <a:endParaRPr lang="nl-BE" dirty="0">
              <a:solidFill>
                <a:srgbClr val="FF0000"/>
              </a:solidFill>
            </a:endParaRPr>
          </a:p>
        </p:txBody>
      </p:sp>
      <p:sp>
        <p:nvSpPr>
          <p:cNvPr id="3" name="Titel 2"/>
          <p:cNvSpPr>
            <a:spLocks noGrp="1"/>
          </p:cNvSpPr>
          <p:nvPr>
            <p:ph type="title"/>
          </p:nvPr>
        </p:nvSpPr>
        <p:spPr>
          <a:xfrm>
            <a:off x="669128" y="646120"/>
            <a:ext cx="7940034" cy="1008000"/>
          </a:xfrm>
        </p:spPr>
        <p:txBody>
          <a:bodyPr>
            <a:normAutofit/>
          </a:bodyPr>
          <a:lstStyle/>
          <a:p>
            <a:r>
              <a:rPr lang="nl-BE" sz="3200" dirty="0" smtClean="0"/>
              <a:t>Recente maatregelen federale overheid</a:t>
            </a:r>
            <a:endParaRPr lang="en-US" sz="3200" dirty="0"/>
          </a:p>
        </p:txBody>
      </p:sp>
    </p:spTree>
    <p:extLst>
      <p:ext uri="{BB962C8B-B14F-4D97-AF65-F5344CB8AC3E}">
        <p14:creationId xmlns:p14="http://schemas.microsoft.com/office/powerpoint/2010/main" val="35084333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681038" y="1800000"/>
            <a:ext cx="4909865" cy="4680000"/>
          </a:xfrm>
        </p:spPr>
        <p:txBody>
          <a:bodyPr/>
          <a:lstStyle/>
          <a:p>
            <a:pPr lvl="2"/>
            <a:r>
              <a:rPr lang="nl-BE" b="1" dirty="0">
                <a:solidFill>
                  <a:srgbClr val="7030A0"/>
                </a:solidFill>
              </a:rPr>
              <a:t>Zet je camera en microfoon uit. </a:t>
            </a:r>
            <a:r>
              <a:rPr lang="nl-BE" dirty="0"/>
              <a:t>Enkel de sprekers zetten hun camera en microfoon aan</a:t>
            </a:r>
            <a:r>
              <a:rPr lang="nl-BE" dirty="0" smtClean="0"/>
              <a:t>.</a:t>
            </a:r>
            <a:endParaRPr lang="nl-BE" dirty="0"/>
          </a:p>
          <a:p>
            <a:pPr lvl="2"/>
            <a:r>
              <a:rPr lang="nl-BE" b="1" dirty="0">
                <a:solidFill>
                  <a:srgbClr val="7030A0"/>
                </a:solidFill>
              </a:rPr>
              <a:t>Vragen? Noteer ze </a:t>
            </a:r>
            <a:r>
              <a:rPr lang="nl-BE" b="1" dirty="0" smtClean="0">
                <a:solidFill>
                  <a:srgbClr val="7030A0"/>
                </a:solidFill>
              </a:rPr>
              <a:t>in </a:t>
            </a:r>
            <a:r>
              <a:rPr lang="nl-BE" b="1" dirty="0">
                <a:solidFill>
                  <a:srgbClr val="7030A0"/>
                </a:solidFill>
              </a:rPr>
              <a:t>de chat. </a:t>
            </a:r>
            <a:r>
              <a:rPr lang="nl-BE" dirty="0"/>
              <a:t>We beantwoorden de vragen op het einde van de sessie</a:t>
            </a:r>
            <a:r>
              <a:rPr lang="nl-BE" dirty="0" smtClean="0"/>
              <a:t>.</a:t>
            </a:r>
            <a:endParaRPr lang="nl-BE" dirty="0"/>
          </a:p>
          <a:p>
            <a:pPr lvl="2"/>
            <a:r>
              <a:rPr lang="nl-BE" dirty="0"/>
              <a:t>We nemen de sessie </a:t>
            </a:r>
            <a:r>
              <a:rPr lang="nl-BE" dirty="0" smtClean="0"/>
              <a:t>op. </a:t>
            </a:r>
            <a:r>
              <a:rPr lang="nl-BE" dirty="0"/>
              <a:t>Hiervoor zal je </a:t>
            </a:r>
            <a:r>
              <a:rPr lang="nl-BE" b="1" dirty="0">
                <a:solidFill>
                  <a:srgbClr val="7030A0"/>
                </a:solidFill>
              </a:rPr>
              <a:t>toestemming </a:t>
            </a:r>
            <a:r>
              <a:rPr lang="nl-BE" dirty="0"/>
              <a:t>moeten geven door op “Continue” te klikken. </a:t>
            </a:r>
            <a:endParaRPr lang="nl-BE" dirty="0" smtClean="0"/>
          </a:p>
          <a:p>
            <a:pPr lvl="2"/>
            <a:r>
              <a:rPr lang="nl-BE" dirty="0" smtClean="0"/>
              <a:t>De </a:t>
            </a:r>
            <a:r>
              <a:rPr lang="nl-BE" b="1" dirty="0">
                <a:solidFill>
                  <a:srgbClr val="7030A0"/>
                </a:solidFill>
              </a:rPr>
              <a:t>opname</a:t>
            </a:r>
            <a:r>
              <a:rPr lang="nl-BE" dirty="0"/>
              <a:t> wordt </a:t>
            </a:r>
            <a:r>
              <a:rPr lang="nl-BE" dirty="0" smtClean="0"/>
              <a:t>gedeeld en </a:t>
            </a:r>
            <a:r>
              <a:rPr lang="nl-BE" dirty="0"/>
              <a:t>verspreid.</a:t>
            </a:r>
            <a:endParaRPr lang="en-US" dirty="0"/>
          </a:p>
        </p:txBody>
      </p:sp>
      <p:sp>
        <p:nvSpPr>
          <p:cNvPr id="3" name="Titel 2"/>
          <p:cNvSpPr>
            <a:spLocks noGrp="1"/>
          </p:cNvSpPr>
          <p:nvPr>
            <p:ph type="title"/>
          </p:nvPr>
        </p:nvSpPr>
        <p:spPr/>
        <p:txBody>
          <a:bodyPr/>
          <a:lstStyle/>
          <a:p>
            <a:r>
              <a:rPr lang="nl-BE" dirty="0" smtClean="0"/>
              <a:t>Praktische afspraken digitale bijeenkomst</a:t>
            </a:r>
            <a:endParaRPr lang="en-US" dirty="0"/>
          </a:p>
        </p:txBody>
      </p:sp>
      <p:pic>
        <p:nvPicPr>
          <p:cNvPr id="4" name="Afbeelding 3"/>
          <p:cNvPicPr>
            <a:picLocks noChangeAspect="1"/>
          </p:cNvPicPr>
          <p:nvPr/>
        </p:nvPicPr>
        <p:blipFill rotWithShape="1">
          <a:blip r:embed="rId2"/>
          <a:srcRect l="6479" t="15940" r="2888" b="7078"/>
          <a:stretch/>
        </p:blipFill>
        <p:spPr>
          <a:xfrm>
            <a:off x="5593166" y="4271554"/>
            <a:ext cx="3542587" cy="1227909"/>
          </a:xfrm>
          <a:prstGeom prst="rect">
            <a:avLst/>
          </a:prstGeom>
        </p:spPr>
      </p:pic>
      <p:pic>
        <p:nvPicPr>
          <p:cNvPr id="5" name="Afbeelding 4"/>
          <p:cNvPicPr>
            <a:picLocks noChangeAspect="1"/>
          </p:cNvPicPr>
          <p:nvPr/>
        </p:nvPicPr>
        <p:blipFill>
          <a:blip r:embed="rId3"/>
          <a:stretch>
            <a:fillRect/>
          </a:stretch>
        </p:blipFill>
        <p:spPr>
          <a:xfrm>
            <a:off x="6173916" y="1800000"/>
            <a:ext cx="2970084" cy="838879"/>
          </a:xfrm>
          <a:prstGeom prst="rect">
            <a:avLst/>
          </a:prstGeom>
        </p:spPr>
      </p:pic>
      <p:pic>
        <p:nvPicPr>
          <p:cNvPr id="6" name="Afbeelding 5"/>
          <p:cNvPicPr>
            <a:picLocks noChangeAspect="1"/>
          </p:cNvPicPr>
          <p:nvPr/>
        </p:nvPicPr>
        <p:blipFill>
          <a:blip r:embed="rId4"/>
          <a:stretch>
            <a:fillRect/>
          </a:stretch>
        </p:blipFill>
        <p:spPr>
          <a:xfrm>
            <a:off x="6181628" y="2662062"/>
            <a:ext cx="1146770" cy="1249465"/>
          </a:xfrm>
          <a:prstGeom prst="rect">
            <a:avLst/>
          </a:prstGeom>
        </p:spPr>
      </p:pic>
    </p:spTree>
    <p:extLst>
      <p:ext uri="{BB962C8B-B14F-4D97-AF65-F5344CB8AC3E}">
        <p14:creationId xmlns:p14="http://schemas.microsoft.com/office/powerpoint/2010/main" val="103284817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681037" y="1800000"/>
            <a:ext cx="4926133" cy="4680000"/>
          </a:xfrm>
        </p:spPr>
        <p:txBody>
          <a:bodyPr>
            <a:normAutofit/>
          </a:bodyPr>
          <a:lstStyle/>
          <a:p>
            <a:pPr marL="0" lvl="2" indent="0">
              <a:buNone/>
            </a:pPr>
            <a:endParaRPr lang="nl-BE" dirty="0">
              <a:solidFill>
                <a:srgbClr val="FF0000"/>
              </a:solidFill>
            </a:endParaRPr>
          </a:p>
          <a:p>
            <a:pPr lvl="1">
              <a:lnSpc>
                <a:spcPct val="106000"/>
              </a:lnSpc>
            </a:pPr>
            <a:r>
              <a:rPr lang="nl-BE" dirty="0" smtClean="0"/>
              <a:t>Wat is het effect? </a:t>
            </a:r>
            <a:endParaRPr lang="nl-BE" dirty="0"/>
          </a:p>
          <a:p>
            <a:pPr lvl="2">
              <a:lnSpc>
                <a:spcPct val="112000"/>
              </a:lnSpc>
            </a:pPr>
            <a:r>
              <a:rPr lang="nl-BE" smtClean="0"/>
              <a:t>Bij </a:t>
            </a:r>
            <a:r>
              <a:rPr lang="nl-BE" dirty="0" smtClean="0"/>
              <a:t>hoge </a:t>
            </a:r>
            <a:r>
              <a:rPr lang="nl-BE" dirty="0"/>
              <a:t>voorschotten: slechts een </a:t>
            </a:r>
            <a:r>
              <a:rPr lang="nl-BE" dirty="0" smtClean="0"/>
              <a:t>prikje.</a:t>
            </a:r>
          </a:p>
          <a:p>
            <a:pPr lvl="2">
              <a:lnSpc>
                <a:spcPct val="112000"/>
              </a:lnSpc>
            </a:pPr>
            <a:r>
              <a:rPr lang="nl-BE" dirty="0" smtClean="0"/>
              <a:t>Bij slechte huisvesting: slechts een prikje.</a:t>
            </a:r>
          </a:p>
          <a:p>
            <a:pPr lvl="2">
              <a:lnSpc>
                <a:spcPct val="112000"/>
              </a:lnSpc>
            </a:pPr>
            <a:r>
              <a:rPr lang="nl-BE" dirty="0" smtClean="0"/>
              <a:t>Mensen </a:t>
            </a:r>
            <a:r>
              <a:rPr lang="nl-BE" dirty="0"/>
              <a:t>in energiezuinige </a:t>
            </a:r>
            <a:r>
              <a:rPr lang="nl-BE" dirty="0" smtClean="0"/>
              <a:t>woningen: welgekomen cadeau</a:t>
            </a:r>
            <a:endParaRPr lang="nl-BE" dirty="0"/>
          </a:p>
        </p:txBody>
      </p:sp>
      <p:sp>
        <p:nvSpPr>
          <p:cNvPr id="3" name="Titel 2"/>
          <p:cNvSpPr>
            <a:spLocks noGrp="1"/>
          </p:cNvSpPr>
          <p:nvPr>
            <p:ph type="title"/>
          </p:nvPr>
        </p:nvSpPr>
        <p:spPr/>
        <p:txBody>
          <a:bodyPr/>
          <a:lstStyle/>
          <a:p>
            <a:r>
              <a:rPr lang="nl-BE" dirty="0" smtClean="0"/>
              <a:t>Recente maatregelen federale overheid</a:t>
            </a:r>
            <a:endParaRPr lang="en-US" dirty="0"/>
          </a:p>
        </p:txBody>
      </p:sp>
      <p:pic>
        <p:nvPicPr>
          <p:cNvPr id="4" name="Afbeelding 3"/>
          <p:cNvPicPr>
            <a:picLocks noChangeAspect="1"/>
          </p:cNvPicPr>
          <p:nvPr/>
        </p:nvPicPr>
        <p:blipFill>
          <a:blip r:embed="rId3"/>
          <a:stretch>
            <a:fillRect/>
          </a:stretch>
        </p:blipFill>
        <p:spPr>
          <a:xfrm>
            <a:off x="5966616" y="2236759"/>
            <a:ext cx="3757633" cy="2205846"/>
          </a:xfrm>
          <a:prstGeom prst="rect">
            <a:avLst/>
          </a:prstGeom>
        </p:spPr>
      </p:pic>
    </p:spTree>
    <p:extLst>
      <p:ext uri="{BB962C8B-B14F-4D97-AF65-F5344CB8AC3E}">
        <p14:creationId xmlns:p14="http://schemas.microsoft.com/office/powerpoint/2010/main" val="39461811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681037" y="1800000"/>
            <a:ext cx="4727725" cy="4680000"/>
          </a:xfrm>
        </p:spPr>
        <p:txBody>
          <a:bodyPr>
            <a:normAutofit/>
          </a:bodyPr>
          <a:lstStyle/>
          <a:p>
            <a:pPr lvl="1"/>
            <a:endParaRPr lang="nl-BE" dirty="0" smtClean="0"/>
          </a:p>
          <a:p>
            <a:pPr lvl="1"/>
            <a:r>
              <a:rPr lang="nl-BE" dirty="0" smtClean="0"/>
              <a:t>Op zoek naar een goedkope leverancier en een goed contract</a:t>
            </a:r>
          </a:p>
          <a:p>
            <a:pPr lvl="2">
              <a:lnSpc>
                <a:spcPct val="112000"/>
              </a:lnSpc>
            </a:pPr>
            <a:r>
              <a:rPr lang="nl-BE" dirty="0"/>
              <a:t>Hoe lees je een contract?</a:t>
            </a:r>
          </a:p>
          <a:p>
            <a:pPr lvl="2">
              <a:lnSpc>
                <a:spcPct val="112000"/>
              </a:lnSpc>
            </a:pPr>
            <a:r>
              <a:rPr lang="nl-BE" dirty="0" smtClean="0"/>
              <a:t>Vaste en variabele tarieven: </a:t>
            </a:r>
            <a:r>
              <a:rPr lang="nl-BE" dirty="0"/>
              <a:t>korte uitleg</a:t>
            </a:r>
          </a:p>
          <a:p>
            <a:pPr lvl="2">
              <a:lnSpc>
                <a:spcPct val="112000"/>
              </a:lnSpc>
            </a:pPr>
            <a:r>
              <a:rPr lang="nl-BE" dirty="0" smtClean="0"/>
              <a:t>Wie </a:t>
            </a:r>
            <a:r>
              <a:rPr lang="nl-BE" dirty="0"/>
              <a:t>is </a:t>
            </a:r>
            <a:r>
              <a:rPr lang="nl-BE" dirty="0" smtClean="0"/>
              <a:t>de </a:t>
            </a:r>
            <a:r>
              <a:rPr lang="nl-BE" dirty="0"/>
              <a:t>goedkoopste leverancier?</a:t>
            </a:r>
          </a:p>
          <a:p>
            <a:pPr lvl="2">
              <a:lnSpc>
                <a:spcPct val="112000"/>
              </a:lnSpc>
            </a:pPr>
            <a:r>
              <a:rPr lang="nl-BE" dirty="0" smtClean="0"/>
              <a:t>Wat bij faillissement leveranciers?</a:t>
            </a:r>
            <a:endParaRPr lang="nl-BE" dirty="0"/>
          </a:p>
        </p:txBody>
      </p:sp>
      <p:sp>
        <p:nvSpPr>
          <p:cNvPr id="3" name="Titel 2"/>
          <p:cNvSpPr>
            <a:spLocks noGrp="1"/>
          </p:cNvSpPr>
          <p:nvPr>
            <p:ph type="title"/>
          </p:nvPr>
        </p:nvSpPr>
        <p:spPr/>
        <p:txBody>
          <a:bodyPr/>
          <a:lstStyle/>
          <a:p>
            <a:r>
              <a:rPr lang="nl-BE" dirty="0" smtClean="0"/>
              <a:t>Wat kan je zelf doen? </a:t>
            </a:r>
            <a:endParaRPr lang="en-US" dirty="0"/>
          </a:p>
        </p:txBody>
      </p:sp>
      <p:pic>
        <p:nvPicPr>
          <p:cNvPr id="7" name="Afbeelding 6"/>
          <p:cNvPicPr>
            <a:picLocks noChangeAspect="1"/>
          </p:cNvPicPr>
          <p:nvPr/>
        </p:nvPicPr>
        <p:blipFill>
          <a:blip r:embed="rId2"/>
          <a:stretch>
            <a:fillRect/>
          </a:stretch>
        </p:blipFill>
        <p:spPr>
          <a:xfrm>
            <a:off x="5776184" y="2216989"/>
            <a:ext cx="3428999" cy="2285999"/>
          </a:xfrm>
          <a:prstGeom prst="rect">
            <a:avLst/>
          </a:prstGeom>
        </p:spPr>
      </p:pic>
    </p:spTree>
    <p:extLst>
      <p:ext uri="{BB962C8B-B14F-4D97-AF65-F5344CB8AC3E}">
        <p14:creationId xmlns:p14="http://schemas.microsoft.com/office/powerpoint/2010/main" val="314728648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681037" y="1420438"/>
            <a:ext cx="6181200" cy="4680000"/>
          </a:xfrm>
        </p:spPr>
        <p:txBody>
          <a:bodyPr>
            <a:normAutofit fontScale="92500" lnSpcReduction="20000"/>
          </a:bodyPr>
          <a:lstStyle/>
          <a:p>
            <a:pPr lvl="1"/>
            <a:r>
              <a:rPr lang="nl-BE" dirty="0" smtClean="0"/>
              <a:t>Welke gegevens zijn belangrijk? </a:t>
            </a:r>
          </a:p>
          <a:p>
            <a:pPr lvl="2"/>
            <a:r>
              <a:rPr lang="nl-BE" dirty="0" smtClean="0"/>
              <a:t>Naam van het contract</a:t>
            </a:r>
          </a:p>
          <a:p>
            <a:pPr marL="234000" lvl="3" indent="0">
              <a:buNone/>
            </a:pPr>
            <a:r>
              <a:rPr lang="nl-BE" dirty="0" smtClean="0">
                <a:solidFill>
                  <a:schemeClr val="accent4"/>
                </a:solidFill>
                <a:sym typeface="Wingdings" panose="05000000000000000000" pitchFamily="2" charset="2"/>
              </a:rPr>
              <a:t> </a:t>
            </a:r>
            <a:r>
              <a:rPr lang="nl-BE" dirty="0" smtClean="0"/>
              <a:t>Let op met oude contracten!</a:t>
            </a:r>
          </a:p>
          <a:p>
            <a:pPr lvl="2"/>
            <a:r>
              <a:rPr lang="nl-BE" dirty="0" smtClean="0"/>
              <a:t>Einddatum contract</a:t>
            </a:r>
          </a:p>
          <a:p>
            <a:pPr lvl="3">
              <a:buFont typeface="Wingdings" panose="05000000000000000000" pitchFamily="2" charset="2"/>
              <a:buChar char="à"/>
            </a:pPr>
            <a:r>
              <a:rPr lang="nl-BE" dirty="0" smtClean="0"/>
              <a:t>Einddatum huidig contract.</a:t>
            </a:r>
          </a:p>
          <a:p>
            <a:pPr lvl="3">
              <a:buFont typeface="Wingdings" panose="05000000000000000000" pitchFamily="2" charset="2"/>
              <a:buChar char="à"/>
            </a:pPr>
            <a:r>
              <a:rPr lang="nl-BE" dirty="0" smtClean="0"/>
              <a:t>Geen actie ondernomen = stilzwijgende verlenging (met aangepaste tarieven) </a:t>
            </a:r>
          </a:p>
          <a:p>
            <a:pPr lvl="2"/>
            <a:r>
              <a:rPr lang="nl-BE" dirty="0" smtClean="0"/>
              <a:t>Vast/variabel</a:t>
            </a:r>
          </a:p>
          <a:p>
            <a:pPr marL="234000" lvl="3" indent="0">
              <a:buNone/>
            </a:pPr>
            <a:r>
              <a:rPr lang="nl-BE" dirty="0">
                <a:solidFill>
                  <a:schemeClr val="accent4"/>
                </a:solidFill>
                <a:sym typeface="Wingdings" panose="05000000000000000000" pitchFamily="2" charset="2"/>
              </a:rPr>
              <a:t></a:t>
            </a:r>
            <a:r>
              <a:rPr lang="nl-BE" dirty="0">
                <a:sym typeface="Wingdings" panose="05000000000000000000" pitchFamily="2" charset="2"/>
              </a:rPr>
              <a:t> </a:t>
            </a:r>
            <a:r>
              <a:rPr lang="nl-BE" dirty="0" smtClean="0"/>
              <a:t>Niet altijd duidelijk leesbaar</a:t>
            </a:r>
            <a:endParaRPr lang="nl-BE" dirty="0"/>
          </a:p>
          <a:p>
            <a:pPr marL="0" lvl="2" indent="0">
              <a:buNone/>
            </a:pPr>
            <a:r>
              <a:rPr lang="nl-BE" sz="2110" b="1" spc="-20" dirty="0">
                <a:solidFill>
                  <a:schemeClr val="accent1"/>
                </a:solidFill>
              </a:rPr>
              <a:t>Waar </a:t>
            </a:r>
            <a:r>
              <a:rPr lang="nl-BE" sz="2110" b="1" spc="-20" dirty="0" smtClean="0">
                <a:solidFill>
                  <a:schemeClr val="accent1"/>
                </a:solidFill>
              </a:rPr>
              <a:t>vind je deze gegevens?</a:t>
            </a:r>
            <a:endParaRPr lang="nl-BE" sz="2110" b="1" spc="-20" dirty="0">
              <a:solidFill>
                <a:schemeClr val="accent1"/>
              </a:solidFill>
            </a:endParaRPr>
          </a:p>
          <a:p>
            <a:pPr lvl="2"/>
            <a:r>
              <a:rPr lang="nl-BE" dirty="0"/>
              <a:t>Bij de contractgegevens</a:t>
            </a:r>
          </a:p>
          <a:p>
            <a:pPr marL="234000" lvl="3" indent="0">
              <a:buNone/>
            </a:pPr>
            <a:r>
              <a:rPr lang="nl-BE" dirty="0">
                <a:solidFill>
                  <a:schemeClr val="accent4"/>
                </a:solidFill>
                <a:sym typeface="Wingdings" panose="05000000000000000000" pitchFamily="2" charset="2"/>
              </a:rPr>
              <a:t></a:t>
            </a:r>
            <a:r>
              <a:rPr lang="nl-BE" dirty="0">
                <a:sym typeface="Wingdings" panose="05000000000000000000" pitchFamily="2" charset="2"/>
              </a:rPr>
              <a:t> </a:t>
            </a:r>
            <a:r>
              <a:rPr lang="nl-BE" dirty="0" smtClean="0"/>
              <a:t>Op </a:t>
            </a:r>
            <a:r>
              <a:rPr lang="nl-BE" dirty="0"/>
              <a:t>de jaarafrekening</a:t>
            </a:r>
          </a:p>
          <a:p>
            <a:pPr marL="234000" lvl="3" indent="0">
              <a:buNone/>
            </a:pPr>
            <a:r>
              <a:rPr lang="nl-BE" dirty="0">
                <a:solidFill>
                  <a:schemeClr val="accent4"/>
                </a:solidFill>
                <a:sym typeface="Wingdings" panose="05000000000000000000" pitchFamily="2" charset="2"/>
              </a:rPr>
              <a:t></a:t>
            </a:r>
            <a:r>
              <a:rPr lang="nl-BE" dirty="0">
                <a:sym typeface="Wingdings" panose="05000000000000000000" pitchFamily="2" charset="2"/>
              </a:rPr>
              <a:t> </a:t>
            </a:r>
            <a:r>
              <a:rPr lang="nl-BE" dirty="0" smtClean="0"/>
              <a:t>Op </a:t>
            </a:r>
            <a:r>
              <a:rPr lang="nl-BE" dirty="0"/>
              <a:t>de tussentijdse </a:t>
            </a:r>
            <a:r>
              <a:rPr lang="nl-BE" dirty="0" smtClean="0"/>
              <a:t>facturen (normaal gezien)</a:t>
            </a:r>
          </a:p>
          <a:p>
            <a:pPr marL="234000" lvl="3" indent="0">
              <a:buNone/>
            </a:pPr>
            <a:r>
              <a:rPr lang="nl-BE" dirty="0">
                <a:solidFill>
                  <a:schemeClr val="accent4"/>
                </a:solidFill>
                <a:sym typeface="Wingdings" panose="05000000000000000000" pitchFamily="2" charset="2"/>
              </a:rPr>
              <a:t></a:t>
            </a:r>
            <a:r>
              <a:rPr lang="nl-BE" dirty="0">
                <a:sym typeface="Wingdings" panose="05000000000000000000" pitchFamily="2" charset="2"/>
              </a:rPr>
              <a:t> </a:t>
            </a:r>
            <a:r>
              <a:rPr lang="nl-BE" dirty="0" smtClean="0"/>
              <a:t>Digitale klantenzone</a:t>
            </a:r>
            <a:endParaRPr lang="en-US" dirty="0"/>
          </a:p>
        </p:txBody>
      </p:sp>
      <p:sp>
        <p:nvSpPr>
          <p:cNvPr id="3" name="Titel 2"/>
          <p:cNvSpPr>
            <a:spLocks noGrp="1"/>
          </p:cNvSpPr>
          <p:nvPr>
            <p:ph type="title"/>
          </p:nvPr>
        </p:nvSpPr>
        <p:spPr/>
        <p:txBody>
          <a:bodyPr/>
          <a:lstStyle/>
          <a:p>
            <a:r>
              <a:rPr lang="nl-BE" dirty="0" smtClean="0"/>
              <a:t>Hoe lees ik een contract?</a:t>
            </a:r>
            <a:endParaRPr lang="en-US" dirty="0"/>
          </a:p>
        </p:txBody>
      </p:sp>
    </p:spTree>
    <p:extLst>
      <p:ext uri="{BB962C8B-B14F-4D97-AF65-F5344CB8AC3E}">
        <p14:creationId xmlns:p14="http://schemas.microsoft.com/office/powerpoint/2010/main" val="38070007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2"/>
          <a:srcRect l="31386" t="22543" r="6703" b="16258"/>
          <a:stretch/>
        </p:blipFill>
        <p:spPr>
          <a:xfrm>
            <a:off x="509953" y="1190730"/>
            <a:ext cx="8123003" cy="4708908"/>
          </a:xfrm>
          <a:prstGeom prst="rect">
            <a:avLst/>
          </a:prstGeom>
          <a:ln w="57150">
            <a:solidFill>
              <a:schemeClr val="accent2"/>
            </a:solidFill>
          </a:ln>
        </p:spPr>
      </p:pic>
    </p:spTree>
    <p:extLst>
      <p:ext uri="{BB962C8B-B14F-4D97-AF65-F5344CB8AC3E}">
        <p14:creationId xmlns:p14="http://schemas.microsoft.com/office/powerpoint/2010/main" val="365204239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normAutofit/>
          </a:bodyPr>
          <a:lstStyle/>
          <a:p>
            <a:pPr lvl="1"/>
            <a:r>
              <a:rPr lang="nl-BE" dirty="0" smtClean="0"/>
              <a:t>Advies</a:t>
            </a:r>
            <a:r>
              <a:rPr lang="nl-BE" dirty="0"/>
              <a:t>? </a:t>
            </a:r>
          </a:p>
          <a:p>
            <a:pPr lvl="2"/>
            <a:r>
              <a:rPr lang="nl-BE" dirty="0"/>
              <a:t>Moeilijk, wel kleine </a:t>
            </a:r>
            <a:r>
              <a:rPr lang="nl-BE" dirty="0" smtClean="0"/>
              <a:t>truc.</a:t>
            </a:r>
            <a:endParaRPr lang="nl-BE" dirty="0"/>
          </a:p>
          <a:p>
            <a:pPr lvl="2"/>
            <a:r>
              <a:rPr lang="nl-BE" dirty="0"/>
              <a:t>Er zijn duidelijke rationele argumenten</a:t>
            </a:r>
          </a:p>
          <a:p>
            <a:pPr lvl="2"/>
            <a:r>
              <a:rPr lang="nl-BE" dirty="0" smtClean="0"/>
              <a:t>Persoonlijke keuze: wat voelt goed? </a:t>
            </a:r>
            <a:endParaRPr lang="nl-BE" dirty="0"/>
          </a:p>
          <a:p>
            <a:pPr lvl="2"/>
            <a:endParaRPr lang="nl-BE" dirty="0"/>
          </a:p>
          <a:p>
            <a:pPr algn="r"/>
            <a:r>
              <a:rPr lang="en-US" sz="1700" b="1" dirty="0">
                <a:solidFill>
                  <a:schemeClr val="accent2"/>
                </a:solidFill>
              </a:rPr>
              <a:t>Should I stay or should I </a:t>
            </a:r>
            <a:r>
              <a:rPr lang="en-US" sz="1700" b="1" dirty="0" smtClean="0">
                <a:solidFill>
                  <a:schemeClr val="accent2"/>
                </a:solidFill>
              </a:rPr>
              <a:t>go?</a:t>
            </a:r>
            <a:endParaRPr lang="en-US" sz="1700" b="1" dirty="0">
              <a:solidFill>
                <a:schemeClr val="accent2"/>
              </a:solidFill>
            </a:endParaRPr>
          </a:p>
          <a:p>
            <a:pPr algn="r"/>
            <a:r>
              <a:rPr lang="en-US" sz="1700" b="1" dirty="0" smtClean="0">
                <a:solidFill>
                  <a:schemeClr val="accent2"/>
                </a:solidFill>
              </a:rPr>
              <a:t>If </a:t>
            </a:r>
            <a:r>
              <a:rPr lang="en-US" sz="1700" b="1" dirty="0">
                <a:solidFill>
                  <a:schemeClr val="accent2"/>
                </a:solidFill>
              </a:rPr>
              <a:t>I go there will be trouble</a:t>
            </a:r>
          </a:p>
          <a:p>
            <a:pPr algn="r"/>
            <a:r>
              <a:rPr lang="en-US" sz="1700" b="1" dirty="0">
                <a:solidFill>
                  <a:schemeClr val="accent2"/>
                </a:solidFill>
              </a:rPr>
              <a:t>An' if I stay it will be double</a:t>
            </a:r>
          </a:p>
          <a:p>
            <a:pPr algn="r"/>
            <a:r>
              <a:rPr lang="en-US" sz="1700" b="1" dirty="0">
                <a:solidFill>
                  <a:schemeClr val="accent2"/>
                </a:solidFill>
              </a:rPr>
              <a:t>So come on and let me </a:t>
            </a:r>
            <a:r>
              <a:rPr lang="en-US" sz="1700" b="1" dirty="0" smtClean="0">
                <a:solidFill>
                  <a:schemeClr val="accent2"/>
                </a:solidFill>
              </a:rPr>
              <a:t>know</a:t>
            </a:r>
          </a:p>
          <a:p>
            <a:pPr algn="r"/>
            <a:r>
              <a:rPr lang="en-US" sz="1700" b="1" dirty="0" smtClean="0">
                <a:solidFill>
                  <a:schemeClr val="accent2"/>
                </a:solidFill>
              </a:rPr>
              <a:t>Should </a:t>
            </a:r>
            <a:r>
              <a:rPr lang="en-US" sz="1700" b="1" dirty="0">
                <a:solidFill>
                  <a:schemeClr val="accent2"/>
                </a:solidFill>
              </a:rPr>
              <a:t>I stay or should I </a:t>
            </a:r>
            <a:r>
              <a:rPr lang="en-US" sz="1700" b="1" dirty="0" smtClean="0">
                <a:solidFill>
                  <a:schemeClr val="accent2"/>
                </a:solidFill>
              </a:rPr>
              <a:t>go?</a:t>
            </a:r>
            <a:endParaRPr lang="en-US" sz="1700" b="1" dirty="0">
              <a:solidFill>
                <a:schemeClr val="accent2"/>
              </a:solidFill>
            </a:endParaRPr>
          </a:p>
          <a:p>
            <a:endParaRPr lang="nl-BE" dirty="0"/>
          </a:p>
        </p:txBody>
      </p:sp>
      <p:sp>
        <p:nvSpPr>
          <p:cNvPr id="3" name="Titel 2"/>
          <p:cNvSpPr>
            <a:spLocks noGrp="1"/>
          </p:cNvSpPr>
          <p:nvPr>
            <p:ph type="title"/>
          </p:nvPr>
        </p:nvSpPr>
        <p:spPr/>
        <p:txBody>
          <a:bodyPr>
            <a:normAutofit/>
          </a:bodyPr>
          <a:lstStyle/>
          <a:p>
            <a:r>
              <a:rPr lang="nl-BE" dirty="0" smtClean="0"/>
              <a:t>Vast of variabel</a:t>
            </a:r>
            <a:r>
              <a:rPr lang="nl-BE" dirty="0"/>
              <a:t> </a:t>
            </a:r>
            <a:r>
              <a:rPr lang="nl-BE" dirty="0" smtClean="0"/>
              <a:t>…</a:t>
            </a:r>
            <a:br>
              <a:rPr lang="nl-BE" dirty="0" smtClean="0"/>
            </a:br>
            <a:r>
              <a:rPr lang="nl-BE" dirty="0" smtClean="0"/>
              <a:t>wat kies je best vandaag?</a:t>
            </a:r>
            <a:endParaRPr lang="en-US" dirty="0"/>
          </a:p>
        </p:txBody>
      </p:sp>
      <p:pic>
        <p:nvPicPr>
          <p:cNvPr id="5" name="Afbeelding 4"/>
          <p:cNvPicPr>
            <a:picLocks noChangeAspect="1"/>
          </p:cNvPicPr>
          <p:nvPr/>
        </p:nvPicPr>
        <p:blipFill>
          <a:blip r:embed="rId2"/>
          <a:stretch>
            <a:fillRect/>
          </a:stretch>
        </p:blipFill>
        <p:spPr>
          <a:xfrm>
            <a:off x="7022408" y="1524"/>
            <a:ext cx="2121592" cy="1798476"/>
          </a:xfrm>
          <a:prstGeom prst="rect">
            <a:avLst/>
          </a:prstGeom>
        </p:spPr>
      </p:pic>
      <p:pic>
        <p:nvPicPr>
          <p:cNvPr id="4" name="Afbeelding 3"/>
          <p:cNvPicPr>
            <a:picLocks noChangeAspect="1"/>
          </p:cNvPicPr>
          <p:nvPr/>
        </p:nvPicPr>
        <p:blipFill>
          <a:blip r:embed="rId3"/>
          <a:stretch>
            <a:fillRect/>
          </a:stretch>
        </p:blipFill>
        <p:spPr>
          <a:xfrm>
            <a:off x="1595437" y="3677194"/>
            <a:ext cx="2067741" cy="2067741"/>
          </a:xfrm>
          <a:prstGeom prst="rect">
            <a:avLst/>
          </a:prstGeom>
        </p:spPr>
      </p:pic>
    </p:spTree>
    <p:extLst>
      <p:ext uri="{BB962C8B-B14F-4D97-AF65-F5344CB8AC3E}">
        <p14:creationId xmlns:p14="http://schemas.microsoft.com/office/powerpoint/2010/main" val="294515086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681037" y="1800000"/>
            <a:ext cx="6181200" cy="3962445"/>
          </a:xfrm>
        </p:spPr>
        <p:txBody>
          <a:bodyPr>
            <a:normAutofit fontScale="85000" lnSpcReduction="10000"/>
          </a:bodyPr>
          <a:lstStyle/>
          <a:p>
            <a:pPr lvl="1">
              <a:buClr>
                <a:srgbClr val="2D883C"/>
              </a:buClr>
            </a:pPr>
            <a:r>
              <a:rPr lang="nl-BE" dirty="0"/>
              <a:t>Vast: </a:t>
            </a:r>
          </a:p>
          <a:p>
            <a:pPr lvl="3">
              <a:buClr>
                <a:srgbClr val="2D883C"/>
              </a:buClr>
            </a:pPr>
            <a:r>
              <a:rPr lang="nl-BE" dirty="0">
                <a:solidFill>
                  <a:prstClr val="black"/>
                </a:solidFill>
              </a:rPr>
              <a:t>Ik wil </a:t>
            </a:r>
            <a:r>
              <a:rPr lang="nl-BE" dirty="0" smtClean="0">
                <a:solidFill>
                  <a:prstClr val="black"/>
                </a:solidFill>
              </a:rPr>
              <a:t>zekerheid over de prijs. </a:t>
            </a:r>
            <a:endParaRPr lang="nl-BE" dirty="0">
              <a:solidFill>
                <a:prstClr val="black"/>
              </a:solidFill>
            </a:endParaRPr>
          </a:p>
          <a:p>
            <a:pPr lvl="3">
              <a:buClr>
                <a:srgbClr val="2D883C"/>
              </a:buClr>
            </a:pPr>
            <a:r>
              <a:rPr lang="nl-BE" dirty="0">
                <a:solidFill>
                  <a:prstClr val="black"/>
                </a:solidFill>
              </a:rPr>
              <a:t>Ik krijg snel </a:t>
            </a:r>
            <a:r>
              <a:rPr lang="nl-BE" dirty="0" smtClean="0">
                <a:solidFill>
                  <a:prstClr val="black"/>
                </a:solidFill>
              </a:rPr>
              <a:t>stress, dus wil geen ‘gedoe’. </a:t>
            </a:r>
            <a:endParaRPr lang="nl-BE" dirty="0">
              <a:solidFill>
                <a:prstClr val="black"/>
              </a:solidFill>
            </a:endParaRPr>
          </a:p>
          <a:p>
            <a:pPr lvl="3">
              <a:buClr>
                <a:srgbClr val="2D883C"/>
              </a:buClr>
            </a:pPr>
            <a:r>
              <a:rPr lang="nl-BE" dirty="0">
                <a:solidFill>
                  <a:prstClr val="black"/>
                </a:solidFill>
              </a:rPr>
              <a:t>Ik wil </a:t>
            </a:r>
            <a:r>
              <a:rPr lang="nl-BE" dirty="0" smtClean="0">
                <a:solidFill>
                  <a:prstClr val="black"/>
                </a:solidFill>
              </a:rPr>
              <a:t>op voorhand weten welk bedrag ik betaal voor elke gebruikte kWh. </a:t>
            </a:r>
            <a:endParaRPr lang="nl-BE" dirty="0">
              <a:solidFill>
                <a:prstClr val="black"/>
              </a:solidFill>
            </a:endParaRPr>
          </a:p>
          <a:p>
            <a:pPr marL="234000" lvl="3" indent="0">
              <a:buClr>
                <a:srgbClr val="2D883C"/>
              </a:buClr>
              <a:buNone/>
            </a:pPr>
            <a:endParaRPr lang="nl-BE" dirty="0" smtClean="0"/>
          </a:p>
          <a:p>
            <a:pPr lvl="1"/>
            <a:r>
              <a:rPr lang="nl-BE" dirty="0" smtClean="0"/>
              <a:t>Variabel: </a:t>
            </a:r>
          </a:p>
          <a:p>
            <a:pPr lvl="3"/>
            <a:r>
              <a:rPr lang="nl-BE" dirty="0"/>
              <a:t>Ik weet dat de prijs schommelt omwille van de werking van de energiemarkt. </a:t>
            </a:r>
            <a:r>
              <a:rPr lang="nl-BE" dirty="0" smtClean="0"/>
              <a:t>Ik wil een prijsrisico nemen. </a:t>
            </a:r>
          </a:p>
          <a:p>
            <a:pPr lvl="3"/>
            <a:r>
              <a:rPr lang="nl-BE" dirty="0" smtClean="0"/>
              <a:t>Ik weet op voorhand niet welk bedrag ik betaal voor elke gebruikte kWh. </a:t>
            </a:r>
          </a:p>
          <a:p>
            <a:pPr lvl="3"/>
            <a:r>
              <a:rPr lang="nl-BE" dirty="0" smtClean="0"/>
              <a:t>Als ik voor variabel kies, geniet ik als eerste mee van de prijsdalingen.</a:t>
            </a:r>
            <a:endParaRPr lang="nl-BE" dirty="0"/>
          </a:p>
          <a:p>
            <a:endParaRPr lang="nl-BE" dirty="0" smtClean="0"/>
          </a:p>
          <a:p>
            <a:pPr lvl="2"/>
            <a:endParaRPr lang="nl-BE" dirty="0" smtClean="0"/>
          </a:p>
          <a:p>
            <a:pPr lvl="2"/>
            <a:endParaRPr lang="nl-BE" dirty="0" smtClean="0"/>
          </a:p>
        </p:txBody>
      </p:sp>
      <p:sp>
        <p:nvSpPr>
          <p:cNvPr id="3" name="Titel 2"/>
          <p:cNvSpPr>
            <a:spLocks noGrp="1"/>
          </p:cNvSpPr>
          <p:nvPr>
            <p:ph type="title"/>
          </p:nvPr>
        </p:nvSpPr>
        <p:spPr/>
        <p:txBody>
          <a:bodyPr>
            <a:normAutofit/>
          </a:bodyPr>
          <a:lstStyle/>
          <a:p>
            <a:r>
              <a:rPr lang="nl-BE" dirty="0" smtClean="0"/>
              <a:t>Vast of variabel? </a:t>
            </a:r>
            <a:br>
              <a:rPr lang="nl-BE" dirty="0" smtClean="0"/>
            </a:br>
            <a:r>
              <a:rPr lang="nl-BE" dirty="0" smtClean="0"/>
              <a:t>Wat kies je best vandaag?</a:t>
            </a:r>
            <a:endParaRPr lang="en-US" dirty="0"/>
          </a:p>
        </p:txBody>
      </p:sp>
      <p:pic>
        <p:nvPicPr>
          <p:cNvPr id="4" name="Afbeelding 3"/>
          <p:cNvPicPr>
            <a:picLocks noChangeAspect="1"/>
          </p:cNvPicPr>
          <p:nvPr/>
        </p:nvPicPr>
        <p:blipFill rotWithShape="1">
          <a:blip r:embed="rId2"/>
          <a:srcRect l="17556" r="20759"/>
          <a:stretch/>
        </p:blipFill>
        <p:spPr>
          <a:xfrm>
            <a:off x="7021286" y="268"/>
            <a:ext cx="2122714" cy="1799732"/>
          </a:xfrm>
          <a:prstGeom prst="rect">
            <a:avLst/>
          </a:prstGeom>
        </p:spPr>
      </p:pic>
    </p:spTree>
    <p:extLst>
      <p:ext uri="{BB962C8B-B14F-4D97-AF65-F5344CB8AC3E}">
        <p14:creationId xmlns:p14="http://schemas.microsoft.com/office/powerpoint/2010/main" val="111978730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681036" y="1800000"/>
            <a:ext cx="7591696" cy="4680000"/>
          </a:xfrm>
        </p:spPr>
        <p:txBody>
          <a:bodyPr>
            <a:normAutofit/>
          </a:bodyPr>
          <a:lstStyle/>
          <a:p>
            <a:pPr lvl="1"/>
            <a:r>
              <a:rPr lang="nl-BE" dirty="0"/>
              <a:t>Opgelet:</a:t>
            </a:r>
          </a:p>
          <a:p>
            <a:pPr lvl="2"/>
            <a:r>
              <a:rPr lang="nl-BE" dirty="0"/>
              <a:t>Variabel vaak goedkoper, maar met meer </a:t>
            </a:r>
            <a:r>
              <a:rPr lang="nl-BE" dirty="0" smtClean="0"/>
              <a:t>risico.</a:t>
            </a:r>
            <a:endParaRPr lang="nl-BE" dirty="0"/>
          </a:p>
          <a:p>
            <a:pPr lvl="3"/>
            <a:r>
              <a:rPr lang="nl-BE" dirty="0"/>
              <a:t>Vaak start de variabele prijs lager</a:t>
            </a:r>
          </a:p>
          <a:p>
            <a:pPr lvl="3"/>
            <a:r>
              <a:rPr lang="nl-BE" dirty="0"/>
              <a:t>Vaste prijzen compenseren hoge en lage prijzen op de </a:t>
            </a:r>
            <a:r>
              <a:rPr lang="nl-BE" dirty="0" smtClean="0"/>
              <a:t>groothandelsmarkt. </a:t>
            </a:r>
            <a:r>
              <a:rPr lang="nl-BE" dirty="0"/>
              <a:t>Leveranciers </a:t>
            </a:r>
            <a:r>
              <a:rPr lang="nl-BE" dirty="0" smtClean="0"/>
              <a:t>willen geen verlies maken.  </a:t>
            </a:r>
            <a:endParaRPr lang="nl-BE" dirty="0"/>
          </a:p>
          <a:p>
            <a:pPr lvl="2"/>
            <a:endParaRPr lang="nl-BE" dirty="0" smtClean="0"/>
          </a:p>
          <a:p>
            <a:pPr lvl="2"/>
            <a:r>
              <a:rPr lang="nl-BE" dirty="0" smtClean="0"/>
              <a:t>Momenteel </a:t>
            </a:r>
            <a:r>
              <a:rPr lang="nl-BE" dirty="0"/>
              <a:t>verkopen leveranciers het liefst variabele contracten</a:t>
            </a:r>
          </a:p>
          <a:p>
            <a:pPr lvl="3"/>
            <a:r>
              <a:rPr lang="nl-BE" dirty="0" smtClean="0"/>
              <a:t>Bv. </a:t>
            </a:r>
            <a:r>
              <a:rPr lang="nl-BE" dirty="0" err="1"/>
              <a:t>Engie</a:t>
            </a:r>
            <a:r>
              <a:rPr lang="nl-BE" dirty="0"/>
              <a:t>: vast contract </a:t>
            </a:r>
            <a:r>
              <a:rPr lang="nl-BE" dirty="0" smtClean="0"/>
              <a:t>krijg je enkel telefonisch</a:t>
            </a:r>
            <a:endParaRPr lang="nl-BE" dirty="0"/>
          </a:p>
          <a:p>
            <a:pPr lvl="3"/>
            <a:r>
              <a:rPr lang="nl-BE" dirty="0" smtClean="0"/>
              <a:t>Bv. </a:t>
            </a:r>
            <a:r>
              <a:rPr lang="nl-BE" dirty="0"/>
              <a:t>Luminus: </a:t>
            </a:r>
            <a:r>
              <a:rPr lang="nl-BE" dirty="0" smtClean="0"/>
              <a:t>goed ‘verstopt’ op hun </a:t>
            </a:r>
            <a:r>
              <a:rPr lang="nl-BE" dirty="0"/>
              <a:t>website (</a:t>
            </a:r>
            <a:r>
              <a:rPr lang="nl-BE" dirty="0">
                <a:hlinkClick r:id="rId2"/>
              </a:rPr>
              <a:t>https://www.luminus.be/nl/prive/elektriciteit-gas/prijslijsten/</a:t>
            </a:r>
            <a:r>
              <a:rPr lang="nl-BE" dirty="0"/>
              <a:t>) </a:t>
            </a:r>
            <a:endParaRPr lang="nl-BE" dirty="0">
              <a:solidFill>
                <a:srgbClr val="FF0000"/>
              </a:solidFill>
            </a:endParaRPr>
          </a:p>
          <a:p>
            <a:pPr lvl="3"/>
            <a:r>
              <a:rPr lang="nl-BE" dirty="0" smtClean="0"/>
              <a:t>Callcentra: wachttijd van half uur en langer</a:t>
            </a:r>
            <a:endParaRPr lang="nl-BE" dirty="0"/>
          </a:p>
          <a:p>
            <a:pPr lvl="2"/>
            <a:endParaRPr lang="nl-BE" dirty="0"/>
          </a:p>
          <a:p>
            <a:pPr lvl="2"/>
            <a:endParaRPr lang="nl-BE" dirty="0"/>
          </a:p>
        </p:txBody>
      </p:sp>
      <p:sp>
        <p:nvSpPr>
          <p:cNvPr id="3" name="Titel 2"/>
          <p:cNvSpPr>
            <a:spLocks noGrp="1"/>
          </p:cNvSpPr>
          <p:nvPr>
            <p:ph type="title"/>
          </p:nvPr>
        </p:nvSpPr>
        <p:spPr/>
        <p:txBody>
          <a:bodyPr>
            <a:normAutofit/>
          </a:bodyPr>
          <a:lstStyle/>
          <a:p>
            <a:r>
              <a:rPr lang="nl-BE" dirty="0" smtClean="0"/>
              <a:t>Vast of variabel? </a:t>
            </a:r>
            <a:br>
              <a:rPr lang="nl-BE" dirty="0" smtClean="0"/>
            </a:br>
            <a:r>
              <a:rPr lang="nl-BE" dirty="0" smtClean="0"/>
              <a:t>Wat kies je best vandaag?</a:t>
            </a:r>
            <a:endParaRPr lang="en-US" dirty="0"/>
          </a:p>
        </p:txBody>
      </p:sp>
      <p:pic>
        <p:nvPicPr>
          <p:cNvPr id="4" name="Afbeelding 3"/>
          <p:cNvPicPr>
            <a:picLocks noChangeAspect="1"/>
          </p:cNvPicPr>
          <p:nvPr/>
        </p:nvPicPr>
        <p:blipFill>
          <a:blip r:embed="rId3"/>
          <a:stretch>
            <a:fillRect/>
          </a:stretch>
        </p:blipFill>
        <p:spPr>
          <a:xfrm>
            <a:off x="7022408" y="1524"/>
            <a:ext cx="2121592" cy="1798476"/>
          </a:xfrm>
          <a:prstGeom prst="rect">
            <a:avLst/>
          </a:prstGeom>
        </p:spPr>
      </p:pic>
    </p:spTree>
    <p:extLst>
      <p:ext uri="{BB962C8B-B14F-4D97-AF65-F5344CB8AC3E}">
        <p14:creationId xmlns:p14="http://schemas.microsoft.com/office/powerpoint/2010/main" val="240843990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681036" y="1975448"/>
            <a:ext cx="6573779" cy="4504551"/>
          </a:xfrm>
        </p:spPr>
        <p:txBody>
          <a:bodyPr>
            <a:normAutofit/>
          </a:bodyPr>
          <a:lstStyle/>
          <a:p>
            <a:pPr lvl="1"/>
            <a:r>
              <a:rPr lang="nl-BE" dirty="0" smtClean="0"/>
              <a:t>Opgelet:</a:t>
            </a:r>
          </a:p>
          <a:p>
            <a:pPr marL="0" lvl="2" indent="0">
              <a:buNone/>
            </a:pPr>
            <a:r>
              <a:rPr lang="nl-BE" dirty="0" smtClean="0"/>
              <a:t>Steeds minder leveranciers met vaste prijs. Wie nog wel?</a:t>
            </a:r>
          </a:p>
          <a:p>
            <a:pPr lvl="3"/>
            <a:r>
              <a:rPr lang="nl-BE" dirty="0" err="1" smtClean="0"/>
              <a:t>Engie</a:t>
            </a:r>
            <a:endParaRPr lang="nl-BE" dirty="0" smtClean="0"/>
          </a:p>
          <a:p>
            <a:pPr lvl="3"/>
            <a:r>
              <a:rPr lang="nl-BE" dirty="0" smtClean="0"/>
              <a:t>Luminus</a:t>
            </a:r>
          </a:p>
          <a:p>
            <a:pPr lvl="3"/>
            <a:r>
              <a:rPr lang="nl-BE" dirty="0" err="1" smtClean="0">
                <a:solidFill>
                  <a:schemeClr val="bg2">
                    <a:lumMod val="65000"/>
                  </a:schemeClr>
                </a:solidFill>
              </a:rPr>
              <a:t>Aspiravi</a:t>
            </a:r>
            <a:r>
              <a:rPr lang="nl-BE" dirty="0" smtClean="0">
                <a:solidFill>
                  <a:schemeClr val="bg2">
                    <a:lumMod val="65000"/>
                  </a:schemeClr>
                </a:solidFill>
              </a:rPr>
              <a:t> en Wind voor A (enkel elektriciteit</a:t>
            </a:r>
            <a:r>
              <a:rPr lang="nl-BE" dirty="0">
                <a:solidFill>
                  <a:schemeClr val="bg2">
                    <a:lumMod val="65000"/>
                  </a:schemeClr>
                </a:solidFill>
              </a:rPr>
              <a:t>) </a:t>
            </a:r>
            <a:endParaRPr lang="nl-BE" dirty="0" smtClean="0">
              <a:solidFill>
                <a:schemeClr val="bg2">
                  <a:lumMod val="65000"/>
                </a:schemeClr>
              </a:solidFill>
            </a:endParaRPr>
          </a:p>
          <a:p>
            <a:pPr lvl="3"/>
            <a:r>
              <a:rPr lang="nl-BE" dirty="0" smtClean="0">
                <a:solidFill>
                  <a:schemeClr val="bg2">
                    <a:lumMod val="65000"/>
                  </a:schemeClr>
                </a:solidFill>
              </a:rPr>
              <a:t>Total </a:t>
            </a:r>
            <a:r>
              <a:rPr lang="nl-BE" dirty="0" err="1" smtClean="0">
                <a:solidFill>
                  <a:schemeClr val="bg2">
                    <a:lumMod val="65000"/>
                  </a:schemeClr>
                </a:solidFill>
              </a:rPr>
              <a:t>Energies</a:t>
            </a:r>
            <a:r>
              <a:rPr lang="nl-BE" dirty="0" smtClean="0">
                <a:solidFill>
                  <a:schemeClr val="bg2">
                    <a:lumMod val="65000"/>
                  </a:schemeClr>
                </a:solidFill>
              </a:rPr>
              <a:t> (enkel elektriciteit – elektrische auto)</a:t>
            </a:r>
            <a:endParaRPr lang="nl-BE" dirty="0">
              <a:solidFill>
                <a:schemeClr val="bg2">
                  <a:lumMod val="65000"/>
                </a:schemeClr>
              </a:solidFill>
            </a:endParaRPr>
          </a:p>
          <a:p>
            <a:pPr marL="234000" lvl="3" indent="0">
              <a:buNone/>
            </a:pPr>
            <a:endParaRPr lang="nl-BE" dirty="0" smtClean="0"/>
          </a:p>
          <a:p>
            <a:pPr lvl="1">
              <a:lnSpc>
                <a:spcPct val="106000"/>
              </a:lnSpc>
            </a:pPr>
            <a:r>
              <a:rPr lang="nl-BE" dirty="0" smtClean="0"/>
              <a:t>Tip</a:t>
            </a:r>
            <a:r>
              <a:rPr lang="nl-BE" dirty="0"/>
              <a:t>: </a:t>
            </a:r>
            <a:endParaRPr lang="nl-BE" dirty="0" smtClean="0"/>
          </a:p>
          <a:p>
            <a:pPr>
              <a:lnSpc>
                <a:spcPct val="106000"/>
              </a:lnSpc>
            </a:pPr>
            <a:r>
              <a:rPr lang="nl-BE" dirty="0" smtClean="0"/>
              <a:t>Vanaf 1 juli geen sociaal tarief meer? Kies een leverancier met vast en variabel. Makkelijker te switchen van vast naar variabel. </a:t>
            </a:r>
          </a:p>
          <a:p>
            <a:pPr lvl="2"/>
            <a:endParaRPr lang="nl-BE" dirty="0" smtClean="0"/>
          </a:p>
        </p:txBody>
      </p:sp>
      <p:sp>
        <p:nvSpPr>
          <p:cNvPr id="3" name="Titel 2"/>
          <p:cNvSpPr>
            <a:spLocks noGrp="1"/>
          </p:cNvSpPr>
          <p:nvPr>
            <p:ph type="title"/>
          </p:nvPr>
        </p:nvSpPr>
        <p:spPr/>
        <p:txBody>
          <a:bodyPr>
            <a:normAutofit/>
          </a:bodyPr>
          <a:lstStyle/>
          <a:p>
            <a:r>
              <a:rPr lang="nl-BE" dirty="0" smtClean="0"/>
              <a:t>Vast of variabel? </a:t>
            </a:r>
            <a:br>
              <a:rPr lang="nl-BE" dirty="0" smtClean="0"/>
            </a:br>
            <a:r>
              <a:rPr lang="nl-BE" dirty="0" smtClean="0"/>
              <a:t>Wat kies je best vandaag?</a:t>
            </a:r>
            <a:endParaRPr lang="en-US" dirty="0"/>
          </a:p>
        </p:txBody>
      </p:sp>
      <p:pic>
        <p:nvPicPr>
          <p:cNvPr id="4" name="Afbeelding 3"/>
          <p:cNvPicPr>
            <a:picLocks noChangeAspect="1"/>
          </p:cNvPicPr>
          <p:nvPr/>
        </p:nvPicPr>
        <p:blipFill>
          <a:blip r:embed="rId2"/>
          <a:stretch>
            <a:fillRect/>
          </a:stretch>
        </p:blipFill>
        <p:spPr>
          <a:xfrm>
            <a:off x="7022408" y="1524"/>
            <a:ext cx="2121592" cy="1798476"/>
          </a:xfrm>
          <a:prstGeom prst="rect">
            <a:avLst/>
          </a:prstGeom>
        </p:spPr>
      </p:pic>
    </p:spTree>
    <p:extLst>
      <p:ext uri="{BB962C8B-B14F-4D97-AF65-F5344CB8AC3E}">
        <p14:creationId xmlns:p14="http://schemas.microsoft.com/office/powerpoint/2010/main" val="321507330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lstStyle/>
          <a:p>
            <a:pPr lvl="1"/>
            <a:r>
              <a:rPr lang="nl-BE" dirty="0" smtClean="0"/>
              <a:t>Zeer vaak gestelde vraag</a:t>
            </a:r>
          </a:p>
          <a:p>
            <a:pPr lvl="1"/>
            <a:endParaRPr lang="nl-BE" dirty="0"/>
          </a:p>
        </p:txBody>
      </p:sp>
      <p:sp>
        <p:nvSpPr>
          <p:cNvPr id="3" name="Titel 2"/>
          <p:cNvSpPr>
            <a:spLocks noGrp="1"/>
          </p:cNvSpPr>
          <p:nvPr>
            <p:ph type="title"/>
          </p:nvPr>
        </p:nvSpPr>
        <p:spPr/>
        <p:txBody>
          <a:bodyPr/>
          <a:lstStyle/>
          <a:p>
            <a:r>
              <a:rPr lang="nl-BE" dirty="0" smtClean="0"/>
              <a:t>Wie is de goedkoopste leverancier? </a:t>
            </a:r>
            <a:endParaRPr lang="en-US" dirty="0"/>
          </a:p>
        </p:txBody>
      </p:sp>
      <p:pic>
        <p:nvPicPr>
          <p:cNvPr id="5" name="Afbeelding 4"/>
          <p:cNvPicPr>
            <a:picLocks noChangeAspect="1"/>
          </p:cNvPicPr>
          <p:nvPr/>
        </p:nvPicPr>
        <p:blipFill>
          <a:blip r:embed="rId2"/>
          <a:stretch>
            <a:fillRect/>
          </a:stretch>
        </p:blipFill>
        <p:spPr>
          <a:xfrm>
            <a:off x="1" y="2491661"/>
            <a:ext cx="3689846" cy="3543379"/>
          </a:xfrm>
          <a:prstGeom prst="rect">
            <a:avLst/>
          </a:prstGeom>
        </p:spPr>
      </p:pic>
    </p:spTree>
    <p:extLst>
      <p:ext uri="{BB962C8B-B14F-4D97-AF65-F5344CB8AC3E}">
        <p14:creationId xmlns:p14="http://schemas.microsoft.com/office/powerpoint/2010/main" val="124640333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6">
            <a:extLst>
              <a:ext uri="{FF2B5EF4-FFF2-40B4-BE49-F238E27FC236}">
                <a16:creationId xmlns:a16="http://schemas.microsoft.com/office/drawing/2014/main" id="{B8262BA1-33A7-4E24-B849-C8460B1C1001}"/>
              </a:ext>
            </a:extLst>
          </p:cNvPr>
          <p:cNvPicPr>
            <a:picLocks noGrp="1" noChangeAspect="1"/>
          </p:cNvPicPr>
          <p:nvPr>
            <p:ph idx="4294967295"/>
          </p:nvPr>
        </p:nvPicPr>
        <p:blipFill>
          <a:blip r:embed="rId2"/>
          <a:stretch>
            <a:fillRect/>
          </a:stretch>
        </p:blipFill>
        <p:spPr>
          <a:xfrm>
            <a:off x="1038822" y="3284538"/>
            <a:ext cx="1304925" cy="652462"/>
          </a:xfrm>
          <a:prstGeom prst="rect">
            <a:avLst/>
          </a:prstGeom>
        </p:spPr>
      </p:pic>
      <p:sp>
        <p:nvSpPr>
          <p:cNvPr id="3" name="Titel 2"/>
          <p:cNvSpPr>
            <a:spLocks noGrp="1"/>
          </p:cNvSpPr>
          <p:nvPr>
            <p:ph type="title" idx="4294967295"/>
          </p:nvPr>
        </p:nvSpPr>
        <p:spPr>
          <a:xfrm>
            <a:off x="1424359" y="646113"/>
            <a:ext cx="6226090" cy="1008062"/>
          </a:xfrm>
        </p:spPr>
        <p:txBody>
          <a:bodyPr/>
          <a:lstStyle/>
          <a:p>
            <a:pPr algn="ctr"/>
            <a:r>
              <a:rPr lang="nl-NL" dirty="0" smtClean="0"/>
              <a:t>Verschillende leveranciers van gas en elektriciteit</a:t>
            </a:r>
            <a:endParaRPr lang="en-US" dirty="0"/>
          </a:p>
        </p:txBody>
      </p:sp>
      <p:pic>
        <p:nvPicPr>
          <p:cNvPr id="5" name="Picture 43">
            <a:extLst>
              <a:ext uri="{FF2B5EF4-FFF2-40B4-BE49-F238E27FC236}">
                <a16:creationId xmlns:a16="http://schemas.microsoft.com/office/drawing/2014/main" id="{6F4DD6B3-0E67-4668-8E54-1D5D3525DD2A}"/>
              </a:ext>
            </a:extLst>
          </p:cNvPr>
          <p:cNvPicPr>
            <a:picLocks noChangeAspect="1"/>
          </p:cNvPicPr>
          <p:nvPr/>
        </p:nvPicPr>
        <p:blipFill>
          <a:blip r:embed="rId3"/>
          <a:stretch>
            <a:fillRect/>
          </a:stretch>
        </p:blipFill>
        <p:spPr>
          <a:xfrm>
            <a:off x="957258" y="4573396"/>
            <a:ext cx="1468054" cy="448572"/>
          </a:xfrm>
          <a:prstGeom prst="rect">
            <a:avLst/>
          </a:prstGeom>
        </p:spPr>
      </p:pic>
      <p:pic>
        <p:nvPicPr>
          <p:cNvPr id="6" name="Picture 53">
            <a:extLst>
              <a:ext uri="{FF2B5EF4-FFF2-40B4-BE49-F238E27FC236}">
                <a16:creationId xmlns:a16="http://schemas.microsoft.com/office/drawing/2014/main" id="{722AAE2B-3850-4156-BC59-F11BA3FE3134}"/>
              </a:ext>
            </a:extLst>
          </p:cNvPr>
          <p:cNvPicPr>
            <a:picLocks noChangeAspect="1"/>
          </p:cNvPicPr>
          <p:nvPr/>
        </p:nvPicPr>
        <p:blipFill>
          <a:blip r:embed="rId4"/>
          <a:stretch>
            <a:fillRect/>
          </a:stretch>
        </p:blipFill>
        <p:spPr>
          <a:xfrm>
            <a:off x="6421149" y="3302034"/>
            <a:ext cx="1133669" cy="790585"/>
          </a:xfrm>
          <a:prstGeom prst="rect">
            <a:avLst/>
          </a:prstGeom>
        </p:spPr>
      </p:pic>
      <p:pic>
        <p:nvPicPr>
          <p:cNvPr id="7" name="Picture 41">
            <a:extLst>
              <a:ext uri="{FF2B5EF4-FFF2-40B4-BE49-F238E27FC236}">
                <a16:creationId xmlns:a16="http://schemas.microsoft.com/office/drawing/2014/main" id="{34EA876A-0B0B-4A4E-83E9-24D5D72C1381}"/>
              </a:ext>
            </a:extLst>
          </p:cNvPr>
          <p:cNvPicPr>
            <a:picLocks noChangeAspect="1"/>
          </p:cNvPicPr>
          <p:nvPr/>
        </p:nvPicPr>
        <p:blipFill>
          <a:blip r:embed="rId5"/>
          <a:stretch>
            <a:fillRect/>
          </a:stretch>
        </p:blipFill>
        <p:spPr>
          <a:xfrm>
            <a:off x="3431477" y="4596130"/>
            <a:ext cx="1695461" cy="506891"/>
          </a:xfrm>
          <a:prstGeom prst="rect">
            <a:avLst/>
          </a:prstGeom>
        </p:spPr>
      </p:pic>
      <p:pic>
        <p:nvPicPr>
          <p:cNvPr id="8" name="Picture 33">
            <a:extLst>
              <a:ext uri="{FF2B5EF4-FFF2-40B4-BE49-F238E27FC236}">
                <a16:creationId xmlns:a16="http://schemas.microsoft.com/office/drawing/2014/main" id="{90331178-7B70-405C-9395-03CD8B59B45C}"/>
              </a:ext>
            </a:extLst>
          </p:cNvPr>
          <p:cNvPicPr>
            <a:picLocks noChangeAspect="1"/>
          </p:cNvPicPr>
          <p:nvPr/>
        </p:nvPicPr>
        <p:blipFill>
          <a:blip r:embed="rId6"/>
          <a:stretch>
            <a:fillRect/>
          </a:stretch>
        </p:blipFill>
        <p:spPr>
          <a:xfrm>
            <a:off x="3364438" y="2245462"/>
            <a:ext cx="1673001" cy="742687"/>
          </a:xfrm>
          <a:prstGeom prst="rect">
            <a:avLst/>
          </a:prstGeom>
        </p:spPr>
      </p:pic>
      <p:pic>
        <p:nvPicPr>
          <p:cNvPr id="9" name="Picture 39">
            <a:extLst>
              <a:ext uri="{FF2B5EF4-FFF2-40B4-BE49-F238E27FC236}">
                <a16:creationId xmlns:a16="http://schemas.microsoft.com/office/drawing/2014/main" id="{80F556A9-BB43-47A3-BFC4-FACE287B27D8}"/>
              </a:ext>
            </a:extLst>
          </p:cNvPr>
          <p:cNvPicPr>
            <a:picLocks noChangeAspect="1"/>
          </p:cNvPicPr>
          <p:nvPr/>
        </p:nvPicPr>
        <p:blipFill>
          <a:blip r:embed="rId7"/>
          <a:stretch>
            <a:fillRect/>
          </a:stretch>
        </p:blipFill>
        <p:spPr>
          <a:xfrm>
            <a:off x="3156710" y="3280486"/>
            <a:ext cx="1880729" cy="812133"/>
          </a:xfrm>
          <a:prstGeom prst="rect">
            <a:avLst/>
          </a:prstGeom>
        </p:spPr>
      </p:pic>
      <p:pic>
        <p:nvPicPr>
          <p:cNvPr id="10" name="Picture 42">
            <a:extLst>
              <a:ext uri="{FF2B5EF4-FFF2-40B4-BE49-F238E27FC236}">
                <a16:creationId xmlns:a16="http://schemas.microsoft.com/office/drawing/2014/main" id="{D195E066-C5DA-4F98-ADC4-DD91DBD0EA8C}"/>
              </a:ext>
            </a:extLst>
          </p:cNvPr>
          <p:cNvPicPr>
            <a:picLocks noChangeAspect="1"/>
          </p:cNvPicPr>
          <p:nvPr/>
        </p:nvPicPr>
        <p:blipFill>
          <a:blip r:embed="rId8"/>
          <a:stretch>
            <a:fillRect/>
          </a:stretch>
        </p:blipFill>
        <p:spPr>
          <a:xfrm>
            <a:off x="6226090" y="2259842"/>
            <a:ext cx="1674201" cy="502261"/>
          </a:xfrm>
          <a:prstGeom prst="rect">
            <a:avLst/>
          </a:prstGeom>
        </p:spPr>
      </p:pic>
      <p:pic>
        <p:nvPicPr>
          <p:cNvPr id="11" name="Content Placeholder 31">
            <a:extLst>
              <a:ext uri="{FF2B5EF4-FFF2-40B4-BE49-F238E27FC236}">
                <a16:creationId xmlns:a16="http://schemas.microsoft.com/office/drawing/2014/main" id="{6DA41426-0D22-4B41-B0A4-2C05C0F6F01D}"/>
              </a:ext>
            </a:extLst>
          </p:cNvPr>
          <p:cNvPicPr>
            <a:picLocks noChangeAspect="1"/>
          </p:cNvPicPr>
          <p:nvPr/>
        </p:nvPicPr>
        <p:blipFill>
          <a:blip r:embed="rId9"/>
          <a:stretch>
            <a:fillRect/>
          </a:stretch>
        </p:blipFill>
        <p:spPr>
          <a:xfrm>
            <a:off x="930544" y="2305867"/>
            <a:ext cx="1189971" cy="653646"/>
          </a:xfrm>
          <a:prstGeom prst="rect">
            <a:avLst/>
          </a:prstGeom>
        </p:spPr>
      </p:pic>
      <p:sp>
        <p:nvSpPr>
          <p:cNvPr id="12" name="Rechthoek 11"/>
          <p:cNvSpPr/>
          <p:nvPr/>
        </p:nvSpPr>
        <p:spPr>
          <a:xfrm>
            <a:off x="3364438" y="5814216"/>
            <a:ext cx="242887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Arial"/>
                <a:ea typeface="+mn-ea"/>
                <a:cs typeface="+mn-cs"/>
              </a:rPr>
              <a:t>… en vele anderen …</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cxnSp>
        <p:nvCxnSpPr>
          <p:cNvPr id="13" name="Rechte verbindingslijn 12"/>
          <p:cNvCxnSpPr/>
          <p:nvPr/>
        </p:nvCxnSpPr>
        <p:spPr>
          <a:xfrm flipV="1">
            <a:off x="6226090" y="3280486"/>
            <a:ext cx="1285053" cy="932285"/>
          </a:xfrm>
          <a:prstGeom prst="line">
            <a:avLst/>
          </a:prstGeom>
          <a:ln w="76200"/>
        </p:spPr>
        <p:style>
          <a:lnRef idx="3">
            <a:schemeClr val="accent2"/>
          </a:lnRef>
          <a:fillRef idx="0">
            <a:schemeClr val="accent2"/>
          </a:fillRef>
          <a:effectRef idx="2">
            <a:schemeClr val="accent2"/>
          </a:effectRef>
          <a:fontRef idx="minor">
            <a:schemeClr val="tx1"/>
          </a:fontRef>
        </p:style>
      </p:cxnSp>
      <p:pic>
        <p:nvPicPr>
          <p:cNvPr id="2" name="Afbeelding 1"/>
          <p:cNvPicPr>
            <a:picLocks noChangeAspect="1"/>
          </p:cNvPicPr>
          <p:nvPr/>
        </p:nvPicPr>
        <p:blipFill>
          <a:blip r:embed="rId10"/>
          <a:stretch>
            <a:fillRect/>
          </a:stretch>
        </p:blipFill>
        <p:spPr>
          <a:xfrm>
            <a:off x="3668809" y="4406526"/>
            <a:ext cx="1353429" cy="1005927"/>
          </a:xfrm>
          <a:prstGeom prst="rect">
            <a:avLst/>
          </a:prstGeom>
        </p:spPr>
      </p:pic>
      <p:pic>
        <p:nvPicPr>
          <p:cNvPr id="14" name="Afbeelding 13"/>
          <p:cNvPicPr>
            <a:picLocks noChangeAspect="1"/>
          </p:cNvPicPr>
          <p:nvPr/>
        </p:nvPicPr>
        <p:blipFill rotWithShape="1">
          <a:blip r:embed="rId11"/>
          <a:srcRect l="10585" t="24376" r="39202" b="25338"/>
          <a:stretch/>
        </p:blipFill>
        <p:spPr>
          <a:xfrm>
            <a:off x="6055083" y="4348936"/>
            <a:ext cx="1339736" cy="1003602"/>
          </a:xfrm>
          <a:prstGeom prst="rect">
            <a:avLst/>
          </a:prstGeom>
        </p:spPr>
      </p:pic>
      <p:cxnSp>
        <p:nvCxnSpPr>
          <p:cNvPr id="16" name="Rechte verbindingslijn met pijl 15"/>
          <p:cNvCxnSpPr/>
          <p:nvPr/>
        </p:nvCxnSpPr>
        <p:spPr>
          <a:xfrm>
            <a:off x="5279858" y="4849574"/>
            <a:ext cx="687439"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38434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681037" y="1800000"/>
            <a:ext cx="3425137" cy="4680000"/>
          </a:xfrm>
        </p:spPr>
        <p:txBody>
          <a:bodyPr/>
          <a:lstStyle/>
          <a:p>
            <a:pPr lvl="2"/>
            <a:r>
              <a:rPr lang="nl-BE" dirty="0" smtClean="0"/>
              <a:t>Jou geruststellen.</a:t>
            </a:r>
          </a:p>
          <a:p>
            <a:pPr lvl="2"/>
            <a:r>
              <a:rPr lang="nl-BE" dirty="0" smtClean="0"/>
              <a:t>Je handvaten aanreiken.</a:t>
            </a:r>
          </a:p>
          <a:p>
            <a:pPr lvl="2"/>
            <a:r>
              <a:rPr lang="nl-BE" dirty="0" smtClean="0"/>
              <a:t>Helaas, er zijn geen kant-en</a:t>
            </a:r>
            <a:r>
              <a:rPr lang="nl-BE" dirty="0"/>
              <a:t>-</a:t>
            </a:r>
            <a:r>
              <a:rPr lang="nl-BE" dirty="0" smtClean="0"/>
              <a:t>klare oplossingen</a:t>
            </a:r>
          </a:p>
          <a:p>
            <a:pPr lvl="2"/>
            <a:r>
              <a:rPr lang="nl-BE" dirty="0" smtClean="0"/>
              <a:t>De situatie is niet ideaal. </a:t>
            </a:r>
          </a:p>
          <a:p>
            <a:pPr lvl="2"/>
            <a:r>
              <a:rPr lang="nl-BE" dirty="0" smtClean="0"/>
              <a:t>We kunnen het voor niemand ideaal maken. </a:t>
            </a:r>
          </a:p>
          <a:p>
            <a:pPr marL="0" lvl="2" indent="0">
              <a:buNone/>
            </a:pPr>
            <a:endParaRPr lang="en-US" dirty="0"/>
          </a:p>
        </p:txBody>
      </p:sp>
      <p:sp>
        <p:nvSpPr>
          <p:cNvPr id="4" name="Titel 3"/>
          <p:cNvSpPr>
            <a:spLocks noGrp="1"/>
          </p:cNvSpPr>
          <p:nvPr>
            <p:ph type="title"/>
          </p:nvPr>
        </p:nvSpPr>
        <p:spPr/>
        <p:txBody>
          <a:bodyPr/>
          <a:lstStyle/>
          <a:p>
            <a:r>
              <a:rPr lang="nl-BE" dirty="0" smtClean="0"/>
              <a:t>Waarom deze </a:t>
            </a:r>
            <a:r>
              <a:rPr lang="nl-BE" dirty="0" err="1" smtClean="0"/>
              <a:t>webinar</a:t>
            </a:r>
            <a:r>
              <a:rPr lang="nl-BE" dirty="0" smtClean="0"/>
              <a:t>?</a:t>
            </a:r>
            <a:endParaRPr lang="en-US" dirty="0"/>
          </a:p>
        </p:txBody>
      </p:sp>
      <p:pic>
        <p:nvPicPr>
          <p:cNvPr id="6" name="Tijdelijke aanduiding voor inhoud 5"/>
          <p:cNvPicPr>
            <a:picLocks noGrp="1" noChangeAspect="1"/>
          </p:cNvPicPr>
          <p:nvPr>
            <p:ph sz="half" idx="4294967295"/>
          </p:nvPr>
        </p:nvPicPr>
        <p:blipFill>
          <a:blip r:embed="rId3"/>
          <a:stretch>
            <a:fillRect/>
          </a:stretch>
        </p:blipFill>
        <p:spPr>
          <a:xfrm>
            <a:off x="4470400" y="1800000"/>
            <a:ext cx="4673600" cy="3098800"/>
          </a:xfrm>
          <a:prstGeom prst="rect">
            <a:avLst/>
          </a:prstGeom>
        </p:spPr>
      </p:pic>
    </p:spTree>
    <p:extLst>
      <p:ext uri="{BB962C8B-B14F-4D97-AF65-F5344CB8AC3E}">
        <p14:creationId xmlns:p14="http://schemas.microsoft.com/office/powerpoint/2010/main" val="251711400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681037" y="1800000"/>
            <a:ext cx="7130552" cy="4680000"/>
          </a:xfrm>
        </p:spPr>
        <p:txBody>
          <a:bodyPr/>
          <a:lstStyle/>
          <a:p>
            <a:r>
              <a:rPr lang="nl-NL" dirty="0" smtClean="0"/>
              <a:t>Voorbeeld:		     Voorbeeld:</a:t>
            </a:r>
          </a:p>
          <a:p>
            <a:endParaRPr lang="nl-NL" dirty="0"/>
          </a:p>
          <a:p>
            <a:endParaRPr lang="nl-NL" dirty="0" smtClean="0"/>
          </a:p>
          <a:p>
            <a:pPr lvl="1">
              <a:buFont typeface="Arial" panose="020B0604020202020204" pitchFamily="34" charset="0"/>
              <a:buChar char="•"/>
            </a:pPr>
            <a:r>
              <a:rPr lang="nl-NL" sz="1800" b="0" dirty="0">
                <a:solidFill>
                  <a:schemeClr val="tx1"/>
                </a:solidFill>
              </a:rPr>
              <a:t> </a:t>
            </a:r>
            <a:r>
              <a:rPr lang="nl-NL" sz="1800" b="0" dirty="0" smtClean="0">
                <a:solidFill>
                  <a:schemeClr val="tx1"/>
                </a:solidFill>
              </a:rPr>
              <a:t>Easy vast</a:t>
            </a:r>
          </a:p>
          <a:p>
            <a:pPr lvl="1">
              <a:buFont typeface="Arial" panose="020B0604020202020204" pitchFamily="34" charset="0"/>
              <a:buChar char="•"/>
            </a:pPr>
            <a:r>
              <a:rPr lang="nl-NL" sz="1800" b="0" dirty="0">
                <a:solidFill>
                  <a:schemeClr val="tx1"/>
                </a:solidFill>
              </a:rPr>
              <a:t> </a:t>
            </a:r>
            <a:r>
              <a:rPr lang="nl-NL" sz="1800" b="0" dirty="0" smtClean="0">
                <a:solidFill>
                  <a:schemeClr val="tx1"/>
                </a:solidFill>
              </a:rPr>
              <a:t>Easy variabel</a:t>
            </a:r>
          </a:p>
          <a:p>
            <a:pPr lvl="1">
              <a:buFont typeface="Arial" panose="020B0604020202020204" pitchFamily="34" charset="0"/>
              <a:buChar char="•"/>
            </a:pPr>
            <a:r>
              <a:rPr lang="nl-NL" sz="1800" b="0" dirty="0" smtClean="0">
                <a:solidFill>
                  <a:schemeClr val="tx1"/>
                </a:solidFill>
              </a:rPr>
              <a:t> Easy3 vast</a:t>
            </a:r>
          </a:p>
          <a:p>
            <a:pPr lvl="1">
              <a:buFont typeface="Arial" panose="020B0604020202020204" pitchFamily="34" charset="0"/>
              <a:buChar char="•"/>
            </a:pPr>
            <a:r>
              <a:rPr lang="nl-NL" sz="1800" b="0" dirty="0">
                <a:solidFill>
                  <a:schemeClr val="tx1"/>
                </a:solidFill>
              </a:rPr>
              <a:t> </a:t>
            </a:r>
            <a:r>
              <a:rPr lang="nl-NL" sz="1800" b="0" dirty="0" smtClean="0">
                <a:solidFill>
                  <a:schemeClr val="tx1"/>
                </a:solidFill>
              </a:rPr>
              <a:t>Flow variabel</a:t>
            </a:r>
          </a:p>
          <a:p>
            <a:pPr lvl="1">
              <a:buFont typeface="Arial" panose="020B0604020202020204" pitchFamily="34" charset="0"/>
              <a:buChar char="•"/>
            </a:pPr>
            <a:r>
              <a:rPr lang="nl-NL" sz="1800" b="0" dirty="0">
                <a:solidFill>
                  <a:schemeClr val="tx1"/>
                </a:solidFill>
              </a:rPr>
              <a:t> </a:t>
            </a:r>
            <a:r>
              <a:rPr lang="nl-NL" sz="1800" b="0" dirty="0" smtClean="0">
                <a:solidFill>
                  <a:schemeClr val="tx1"/>
                </a:solidFill>
              </a:rPr>
              <a:t>Direct vast</a:t>
            </a:r>
          </a:p>
          <a:p>
            <a:pPr lvl="1">
              <a:buFont typeface="Arial" panose="020B0604020202020204" pitchFamily="34" charset="0"/>
              <a:buChar char="•"/>
            </a:pPr>
            <a:r>
              <a:rPr lang="nl-NL" sz="1800" b="0" dirty="0" smtClean="0">
                <a:solidFill>
                  <a:schemeClr val="tx1"/>
                </a:solidFill>
              </a:rPr>
              <a:t> Direct variabel</a:t>
            </a:r>
          </a:p>
          <a:p>
            <a:pPr lvl="1">
              <a:buFont typeface="Arial" panose="020B0604020202020204" pitchFamily="34" charset="0"/>
              <a:buChar char="•"/>
            </a:pPr>
            <a:r>
              <a:rPr lang="nl-NL" sz="1800" b="0" dirty="0">
                <a:solidFill>
                  <a:schemeClr val="tx1"/>
                </a:solidFill>
              </a:rPr>
              <a:t> </a:t>
            </a:r>
            <a:r>
              <a:rPr lang="nl-NL" sz="1800" b="0" dirty="0" smtClean="0">
                <a:solidFill>
                  <a:schemeClr val="tx1"/>
                </a:solidFill>
              </a:rPr>
              <a:t>Drive vast</a:t>
            </a:r>
          </a:p>
          <a:p>
            <a:pPr lvl="1">
              <a:buFont typeface="Arial" panose="020B0604020202020204" pitchFamily="34" charset="0"/>
              <a:buChar char="•"/>
            </a:pPr>
            <a:r>
              <a:rPr lang="nl-NL" sz="1800" b="0" dirty="0">
                <a:solidFill>
                  <a:schemeClr val="tx1"/>
                </a:solidFill>
              </a:rPr>
              <a:t> </a:t>
            </a:r>
            <a:r>
              <a:rPr lang="nl-NL" sz="1800" b="0" dirty="0" err="1" smtClean="0">
                <a:solidFill>
                  <a:schemeClr val="tx1"/>
                </a:solidFill>
              </a:rPr>
              <a:t>Dynamic</a:t>
            </a:r>
            <a:r>
              <a:rPr lang="nl-NL" sz="1800" b="0" dirty="0" smtClean="0">
                <a:solidFill>
                  <a:schemeClr val="tx1"/>
                </a:solidFill>
              </a:rPr>
              <a:t> Variabel</a:t>
            </a:r>
          </a:p>
          <a:p>
            <a:pPr lvl="2"/>
            <a:endParaRPr lang="nl-NL" dirty="0" smtClean="0"/>
          </a:p>
          <a:p>
            <a:endParaRPr lang="nl-NL" dirty="0" smtClean="0"/>
          </a:p>
          <a:p>
            <a:endParaRPr lang="nl-NL" dirty="0"/>
          </a:p>
          <a:p>
            <a:endParaRPr lang="en-US" dirty="0"/>
          </a:p>
        </p:txBody>
      </p:sp>
      <p:sp>
        <p:nvSpPr>
          <p:cNvPr id="3" name="Titel 2"/>
          <p:cNvSpPr>
            <a:spLocks noGrp="1"/>
          </p:cNvSpPr>
          <p:nvPr>
            <p:ph type="title"/>
          </p:nvPr>
        </p:nvSpPr>
        <p:spPr/>
        <p:txBody>
          <a:bodyPr/>
          <a:lstStyle/>
          <a:p>
            <a:r>
              <a:rPr lang="nl-NL" dirty="0" smtClean="0"/>
              <a:t>Verschillende contracten bij één leverancier</a:t>
            </a:r>
            <a:endParaRPr lang="en-US" dirty="0"/>
          </a:p>
        </p:txBody>
      </p:sp>
      <p:pic>
        <p:nvPicPr>
          <p:cNvPr id="14" name="Picture 39">
            <a:extLst>
              <a:ext uri="{FF2B5EF4-FFF2-40B4-BE49-F238E27FC236}">
                <a16:creationId xmlns:a16="http://schemas.microsoft.com/office/drawing/2014/main" id="{80F556A9-BB43-47A3-BFC4-FACE287B27D8}"/>
              </a:ext>
            </a:extLst>
          </p:cNvPr>
          <p:cNvPicPr>
            <a:picLocks noChangeAspect="1"/>
          </p:cNvPicPr>
          <p:nvPr/>
        </p:nvPicPr>
        <p:blipFill>
          <a:blip r:embed="rId2"/>
          <a:stretch>
            <a:fillRect/>
          </a:stretch>
        </p:blipFill>
        <p:spPr>
          <a:xfrm>
            <a:off x="481012" y="2132509"/>
            <a:ext cx="1880729" cy="812133"/>
          </a:xfrm>
          <a:prstGeom prst="rect">
            <a:avLst/>
          </a:prstGeom>
        </p:spPr>
      </p:pic>
      <p:pic>
        <p:nvPicPr>
          <p:cNvPr id="25" name="Picture 42">
            <a:extLst>
              <a:ext uri="{FF2B5EF4-FFF2-40B4-BE49-F238E27FC236}">
                <a16:creationId xmlns:a16="http://schemas.microsoft.com/office/drawing/2014/main" id="{D195E066-C5DA-4F98-ADC4-DD91DBD0EA8C}"/>
              </a:ext>
            </a:extLst>
          </p:cNvPr>
          <p:cNvPicPr>
            <a:picLocks noChangeAspect="1"/>
          </p:cNvPicPr>
          <p:nvPr/>
        </p:nvPicPr>
        <p:blipFill>
          <a:blip r:embed="rId3"/>
          <a:stretch>
            <a:fillRect/>
          </a:stretch>
        </p:blipFill>
        <p:spPr>
          <a:xfrm>
            <a:off x="3765128" y="2287444"/>
            <a:ext cx="1674201" cy="502261"/>
          </a:xfrm>
          <a:prstGeom prst="rect">
            <a:avLst/>
          </a:prstGeom>
        </p:spPr>
      </p:pic>
      <p:sp>
        <p:nvSpPr>
          <p:cNvPr id="26" name="Tijdelijke aanduiding voor inhoud 1"/>
          <p:cNvSpPr txBox="1">
            <a:spLocks/>
          </p:cNvSpPr>
          <p:nvPr/>
        </p:nvSpPr>
        <p:spPr>
          <a:xfrm>
            <a:off x="3771637" y="3161107"/>
            <a:ext cx="4177290" cy="2618591"/>
          </a:xfrm>
          <a:prstGeom prst="rect">
            <a:avLst/>
          </a:prstGeom>
        </p:spPr>
        <p:txBody>
          <a:bodyPr vert="horz" lIns="0" tIns="0" rIns="0" bIns="0" numCol="2" rtlCol="0">
            <a:normAutofit/>
          </a:bodyPr>
          <a:lstStyle>
            <a:lvl1pPr marL="3600" indent="-3600" algn="l" defTabSz="914400" rtl="0" eaLnBrk="1" latinLnBrk="0" hangingPunct="1">
              <a:lnSpc>
                <a:spcPct val="102000"/>
              </a:lnSpc>
              <a:spcBef>
                <a:spcPts val="750"/>
              </a:spcBef>
              <a:buFont typeface="Arial" panose="020B0604020202020204" pitchFamily="34" charset="0"/>
              <a:buChar char="​"/>
              <a:defRPr sz="2000" kern="1200" baseline="0">
                <a:solidFill>
                  <a:schemeClr val="tx1"/>
                </a:solidFill>
                <a:latin typeface="+mn-lt"/>
                <a:ea typeface="+mn-ea"/>
                <a:cs typeface="+mn-cs"/>
              </a:defRPr>
            </a:lvl1pPr>
            <a:lvl2pPr marL="3600" indent="-3600" algn="l" defTabSz="914400" rtl="0" eaLnBrk="1" latinLnBrk="0" hangingPunct="1">
              <a:lnSpc>
                <a:spcPct val="96000"/>
              </a:lnSpc>
              <a:spcBef>
                <a:spcPts val="1000"/>
              </a:spcBef>
              <a:buFont typeface="Arial" panose="020B0604020202020204" pitchFamily="34" charset="0"/>
              <a:buChar char="​"/>
              <a:defRPr sz="2110" b="1" kern="1200" spc="-20" baseline="0">
                <a:solidFill>
                  <a:schemeClr val="accent1"/>
                </a:solidFill>
                <a:latin typeface="+mn-lt"/>
                <a:ea typeface="+mn-ea"/>
                <a:cs typeface="+mn-cs"/>
              </a:defRPr>
            </a:lvl2pPr>
            <a:lvl3pPr marL="216000" indent="-216000" algn="l" defTabSz="914400" rtl="0" eaLnBrk="1" latinLnBrk="0" hangingPunct="1">
              <a:lnSpc>
                <a:spcPct val="102000"/>
              </a:lnSpc>
              <a:spcBef>
                <a:spcPts val="768"/>
              </a:spcBef>
              <a:buClr>
                <a:schemeClr val="accent4"/>
              </a:buClr>
              <a:buSzPct val="90000"/>
              <a:buFont typeface="Arial" panose="020B0604020202020204" pitchFamily="34" charset="0"/>
              <a:buChar char="•"/>
              <a:defRPr sz="2000" kern="1200">
                <a:solidFill>
                  <a:schemeClr val="tx1"/>
                </a:solidFill>
                <a:latin typeface="+mn-lt"/>
                <a:ea typeface="+mn-ea"/>
                <a:cs typeface="+mn-cs"/>
              </a:defRPr>
            </a:lvl3pPr>
            <a:lvl4pPr marL="630000" indent="-396000" algn="l" defTabSz="914400" rtl="0" eaLnBrk="1" latinLnBrk="0" hangingPunct="1">
              <a:lnSpc>
                <a:spcPct val="102000"/>
              </a:lnSpc>
              <a:spcBef>
                <a:spcPts val="768"/>
              </a:spcBef>
              <a:buClr>
                <a:schemeClr val="accent4"/>
              </a:buClr>
              <a:buFont typeface="Arial" panose="020B0604020202020204" pitchFamily="34" charset="0"/>
              <a:buChar char="▬"/>
              <a:defRPr sz="2000" kern="1200">
                <a:solidFill>
                  <a:schemeClr val="tx1"/>
                </a:solidFill>
                <a:latin typeface="+mn-lt"/>
                <a:ea typeface="+mn-ea"/>
                <a:cs typeface="+mn-cs"/>
              </a:defRPr>
            </a:lvl4pPr>
            <a:lvl5pPr marL="849600" indent="-216000" algn="l" defTabSz="914400" rtl="0" eaLnBrk="1" latinLnBrk="0" hangingPunct="1">
              <a:lnSpc>
                <a:spcPct val="102000"/>
              </a:lnSpc>
              <a:spcBef>
                <a:spcPts val="510"/>
              </a:spcBef>
              <a:buClr>
                <a:schemeClr val="accent4"/>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00" marR="0" lvl="0" indent="-3600" algn="l" defTabSz="914400" rtl="0" eaLnBrk="1" fontAlgn="auto" latinLnBrk="0" hangingPunct="1">
              <a:lnSpc>
                <a:spcPct val="102000"/>
              </a:lnSpc>
              <a:spcBef>
                <a:spcPts val="75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smtClean="0">
                <a:ln>
                  <a:noFill/>
                </a:ln>
                <a:solidFill>
                  <a:prstClr val="black"/>
                </a:solidFill>
                <a:effectLst/>
                <a:uLnTx/>
                <a:uFillTx/>
                <a:latin typeface="Arial"/>
                <a:ea typeface="+mn-ea"/>
                <a:cs typeface="+mn-cs"/>
              </a:rPr>
              <a:t> Actief+</a:t>
            </a:r>
          </a:p>
          <a:p>
            <a:pPr marL="3600" marR="0" lvl="0" indent="-3600" algn="l" defTabSz="914400" rtl="0" eaLnBrk="1" fontAlgn="auto" latinLnBrk="0" hangingPunct="1">
              <a:lnSpc>
                <a:spcPct val="102000"/>
              </a:lnSpc>
              <a:spcBef>
                <a:spcPts val="75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smtClean="0">
                <a:ln>
                  <a:noFill/>
                </a:ln>
                <a:solidFill>
                  <a:prstClr val="black"/>
                </a:solidFill>
                <a:effectLst/>
                <a:uLnTx/>
                <a:uFillTx/>
                <a:latin typeface="Arial"/>
                <a:ea typeface="+mn-ea"/>
                <a:cs typeface="+mn-cs"/>
              </a:rPr>
              <a:t> </a:t>
            </a:r>
            <a:r>
              <a:rPr lang="nl-NL" dirty="0" err="1"/>
              <a:t>BeGreen</a:t>
            </a:r>
            <a:r>
              <a:rPr lang="nl-NL" dirty="0"/>
              <a:t> Fix</a:t>
            </a:r>
          </a:p>
          <a:p>
            <a:pPr marL="3600" marR="0" lvl="0" indent="-3600" algn="l" defTabSz="914400" rtl="0" eaLnBrk="1" fontAlgn="auto" latinLnBrk="0" hangingPunct="1">
              <a:lnSpc>
                <a:spcPct val="102000"/>
              </a:lnSpc>
              <a:spcBef>
                <a:spcPts val="75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smtClean="0">
                <a:ln>
                  <a:noFill/>
                </a:ln>
                <a:solidFill>
                  <a:prstClr val="black"/>
                </a:solidFill>
                <a:effectLst/>
                <a:uLnTx/>
                <a:uFillTx/>
                <a:latin typeface="Arial"/>
                <a:ea typeface="+mn-ea"/>
                <a:cs typeface="+mn-cs"/>
              </a:rPr>
              <a:t> Basic</a:t>
            </a:r>
          </a:p>
          <a:p>
            <a:pPr marL="3600" marR="0" lvl="0" indent="-3600" algn="l" defTabSz="914400" rtl="0" eaLnBrk="1" fontAlgn="auto" latinLnBrk="0" hangingPunct="1">
              <a:lnSpc>
                <a:spcPct val="102000"/>
              </a:lnSpc>
              <a:spcBef>
                <a:spcPts val="75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smtClean="0">
                <a:ln>
                  <a:noFill/>
                </a:ln>
                <a:solidFill>
                  <a:prstClr val="black"/>
                </a:solidFill>
                <a:effectLst/>
                <a:uLnTx/>
                <a:uFillTx/>
                <a:latin typeface="Arial"/>
                <a:ea typeface="+mn-ea"/>
                <a:cs typeface="+mn-cs"/>
              </a:rPr>
              <a:t> </a:t>
            </a:r>
            <a:r>
              <a:rPr kumimoji="0" lang="nl-NL" sz="1800" b="0" i="0" u="none" strike="noStrike" kern="1200" cap="none" spc="0" normalizeH="0" baseline="0" noProof="0" dirty="0" err="1" smtClean="0">
                <a:ln>
                  <a:noFill/>
                </a:ln>
                <a:solidFill>
                  <a:prstClr val="black"/>
                </a:solidFill>
                <a:effectLst/>
                <a:uLnTx/>
                <a:uFillTx/>
                <a:latin typeface="Arial"/>
                <a:ea typeface="+mn-ea"/>
                <a:cs typeface="+mn-cs"/>
              </a:rPr>
              <a:t>Comfy</a:t>
            </a:r>
            <a:endParaRPr kumimoji="0" lang="nl-NL" sz="1800" b="0" i="0" u="none" strike="noStrike" kern="1200" cap="none" spc="0" normalizeH="0" baseline="0" noProof="0" dirty="0" smtClean="0">
              <a:ln>
                <a:noFill/>
              </a:ln>
              <a:solidFill>
                <a:prstClr val="black"/>
              </a:solidFill>
              <a:effectLst/>
              <a:uLnTx/>
              <a:uFillTx/>
              <a:latin typeface="Arial"/>
              <a:ea typeface="+mn-ea"/>
              <a:cs typeface="+mn-cs"/>
            </a:endParaRPr>
          </a:p>
          <a:p>
            <a:pPr marL="3600" marR="0" lvl="0" indent="-3600" algn="l" defTabSz="914400" rtl="0" eaLnBrk="1" fontAlgn="auto" latinLnBrk="0" hangingPunct="1">
              <a:lnSpc>
                <a:spcPct val="102000"/>
              </a:lnSpc>
              <a:spcBef>
                <a:spcPts val="75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smtClean="0">
                <a:ln>
                  <a:noFill/>
                </a:ln>
                <a:solidFill>
                  <a:prstClr val="black"/>
                </a:solidFill>
                <a:effectLst/>
                <a:uLnTx/>
                <a:uFillTx/>
                <a:latin typeface="Arial"/>
                <a:ea typeface="+mn-ea"/>
                <a:cs typeface="+mn-cs"/>
              </a:rPr>
              <a:t> </a:t>
            </a:r>
            <a:r>
              <a:rPr kumimoji="0" lang="nl-NL" sz="1800" b="0" i="0" u="none" strike="noStrike" kern="1200" cap="none" spc="0" normalizeH="0" baseline="0" noProof="0" dirty="0" err="1" smtClean="0">
                <a:ln>
                  <a:noFill/>
                </a:ln>
                <a:solidFill>
                  <a:prstClr val="black"/>
                </a:solidFill>
                <a:effectLst/>
                <a:uLnTx/>
                <a:uFillTx/>
                <a:latin typeface="Arial"/>
                <a:ea typeface="+mn-ea"/>
                <a:cs typeface="+mn-cs"/>
              </a:rPr>
              <a:t>Comfy</a:t>
            </a:r>
            <a:r>
              <a:rPr kumimoji="0" lang="nl-NL" sz="1800" b="0" i="0" u="none" strike="noStrike" kern="1200" cap="none" spc="0" normalizeH="0" baseline="0" noProof="0" dirty="0" smtClean="0">
                <a:ln>
                  <a:noFill/>
                </a:ln>
                <a:solidFill>
                  <a:prstClr val="black"/>
                </a:solidFill>
                <a:effectLst/>
                <a:uLnTx/>
                <a:uFillTx/>
                <a:latin typeface="Arial"/>
                <a:ea typeface="+mn-ea"/>
                <a:cs typeface="+mn-cs"/>
              </a:rPr>
              <a:t>+</a:t>
            </a:r>
          </a:p>
          <a:p>
            <a:pPr marL="3600" marR="0" lvl="0" indent="-3600" algn="l" defTabSz="914400" rtl="0" eaLnBrk="1" fontAlgn="auto" latinLnBrk="0" hangingPunct="1">
              <a:lnSpc>
                <a:spcPct val="102000"/>
              </a:lnSpc>
              <a:spcBef>
                <a:spcPts val="75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smtClean="0">
                <a:ln>
                  <a:noFill/>
                </a:ln>
                <a:solidFill>
                  <a:prstClr val="black"/>
                </a:solidFill>
                <a:effectLst/>
                <a:uLnTx/>
                <a:uFillTx/>
                <a:latin typeface="Arial"/>
                <a:ea typeface="+mn-ea"/>
                <a:cs typeface="+mn-cs"/>
              </a:rPr>
              <a:t> </a:t>
            </a:r>
            <a:r>
              <a:rPr kumimoji="0" lang="nl-NL" sz="1800" b="0" i="0" u="none" strike="noStrike" kern="1200" cap="none" spc="0" normalizeH="0" baseline="0" noProof="0" dirty="0" err="1" smtClean="0">
                <a:ln>
                  <a:noFill/>
                </a:ln>
                <a:solidFill>
                  <a:prstClr val="black"/>
                </a:solidFill>
                <a:effectLst/>
                <a:uLnTx/>
                <a:uFillTx/>
                <a:latin typeface="Arial"/>
                <a:ea typeface="+mn-ea"/>
                <a:cs typeface="+mn-cs"/>
              </a:rPr>
              <a:t>Comfy</a:t>
            </a:r>
            <a:r>
              <a:rPr kumimoji="0" lang="nl-NL" sz="1800" b="0" i="0" u="none" strike="noStrike" kern="1200" cap="none" spc="0" normalizeH="0" baseline="0" noProof="0" dirty="0" smtClean="0">
                <a:ln>
                  <a:noFill/>
                </a:ln>
                <a:solidFill>
                  <a:prstClr val="black"/>
                </a:solidFill>
                <a:effectLst/>
                <a:uLnTx/>
                <a:uFillTx/>
                <a:latin typeface="Arial"/>
                <a:ea typeface="+mn-ea"/>
                <a:cs typeface="+mn-cs"/>
              </a:rPr>
              <a:t> </a:t>
            </a:r>
            <a:r>
              <a:rPr kumimoji="0" lang="nl-NL" sz="1800" b="0" i="0" u="none" strike="noStrike" kern="1200" cap="none" spc="0" normalizeH="0" baseline="0" noProof="0" dirty="0" err="1" smtClean="0">
                <a:ln>
                  <a:noFill/>
                </a:ln>
                <a:solidFill>
                  <a:prstClr val="black"/>
                </a:solidFill>
                <a:effectLst/>
                <a:uLnTx/>
                <a:uFillTx/>
                <a:latin typeface="Arial"/>
                <a:ea typeface="+mn-ea"/>
                <a:cs typeface="+mn-cs"/>
              </a:rPr>
              <a:t>Flex</a:t>
            </a:r>
            <a:endParaRPr kumimoji="0" lang="nl-NL" sz="1800" b="0" i="0" u="none" strike="noStrike" kern="1200" cap="none" spc="0" normalizeH="0" baseline="0" noProof="0" dirty="0" smtClean="0">
              <a:ln>
                <a:noFill/>
              </a:ln>
              <a:solidFill>
                <a:prstClr val="black"/>
              </a:solidFill>
              <a:effectLst/>
              <a:uLnTx/>
              <a:uFillTx/>
              <a:latin typeface="Arial"/>
              <a:ea typeface="+mn-ea"/>
              <a:cs typeface="+mn-cs"/>
            </a:endParaRPr>
          </a:p>
          <a:p>
            <a:pPr marL="3600" marR="0" lvl="0" indent="-3600" algn="l" defTabSz="914400" rtl="0" eaLnBrk="1" fontAlgn="auto" latinLnBrk="0" hangingPunct="1">
              <a:lnSpc>
                <a:spcPct val="102000"/>
              </a:lnSpc>
              <a:spcBef>
                <a:spcPts val="75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smtClean="0">
                <a:ln>
                  <a:noFill/>
                </a:ln>
                <a:solidFill>
                  <a:prstClr val="black"/>
                </a:solidFill>
                <a:effectLst/>
                <a:uLnTx/>
                <a:uFillTx/>
                <a:latin typeface="Arial"/>
                <a:ea typeface="+mn-ea"/>
                <a:cs typeface="+mn-cs"/>
              </a:rPr>
              <a:t> </a:t>
            </a:r>
            <a:r>
              <a:rPr kumimoji="0" lang="nl-NL" sz="1800" b="0" i="0" u="none" strike="noStrike" kern="1200" cap="none" spc="0" normalizeH="0" baseline="0" noProof="0" dirty="0" err="1" smtClean="0">
                <a:ln>
                  <a:noFill/>
                </a:ln>
                <a:solidFill>
                  <a:prstClr val="black"/>
                </a:solidFill>
                <a:effectLst/>
                <a:uLnTx/>
                <a:uFillTx/>
                <a:latin typeface="Arial"/>
                <a:ea typeface="+mn-ea"/>
                <a:cs typeface="+mn-cs"/>
              </a:rPr>
              <a:t>Comfy</a:t>
            </a:r>
            <a:r>
              <a:rPr kumimoji="0" lang="nl-NL" sz="1800" b="0" i="0" u="none" strike="noStrike" kern="1200" cap="none" spc="0" normalizeH="0" baseline="0" noProof="0" dirty="0" smtClean="0">
                <a:ln>
                  <a:noFill/>
                </a:ln>
                <a:solidFill>
                  <a:prstClr val="black"/>
                </a:solidFill>
                <a:effectLst/>
                <a:uLnTx/>
                <a:uFillTx/>
                <a:latin typeface="Arial"/>
                <a:ea typeface="+mn-ea"/>
                <a:cs typeface="+mn-cs"/>
              </a:rPr>
              <a:t> </a:t>
            </a:r>
            <a:r>
              <a:rPr kumimoji="0" lang="nl-NL" sz="1800" b="0" i="0" u="none" strike="noStrike" kern="1200" cap="none" spc="0" normalizeH="0" baseline="0" noProof="0" dirty="0" err="1" smtClean="0">
                <a:ln>
                  <a:noFill/>
                </a:ln>
                <a:solidFill>
                  <a:prstClr val="black"/>
                </a:solidFill>
                <a:effectLst/>
                <a:uLnTx/>
                <a:uFillTx/>
                <a:latin typeface="Arial"/>
                <a:ea typeface="+mn-ea"/>
                <a:cs typeface="+mn-cs"/>
              </a:rPr>
              <a:t>Plugin</a:t>
            </a:r>
            <a:endParaRPr kumimoji="0" lang="nl-NL" sz="1800" b="0" i="0" u="none" strike="noStrike" kern="1200" cap="none" spc="0" normalizeH="0" baseline="0" noProof="0" dirty="0" smtClean="0">
              <a:ln>
                <a:noFill/>
              </a:ln>
              <a:solidFill>
                <a:prstClr val="black"/>
              </a:solidFill>
              <a:effectLst/>
              <a:uLnTx/>
              <a:uFillTx/>
              <a:latin typeface="Arial"/>
              <a:ea typeface="+mn-ea"/>
              <a:cs typeface="+mn-cs"/>
            </a:endParaRPr>
          </a:p>
          <a:p>
            <a:pPr marL="3600" marR="0" lvl="0" indent="-3600" algn="l" defTabSz="914400" rtl="0" eaLnBrk="1" fontAlgn="auto" latinLnBrk="0" hangingPunct="1">
              <a:lnSpc>
                <a:spcPct val="102000"/>
              </a:lnSpc>
              <a:spcBef>
                <a:spcPts val="75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smtClean="0">
                <a:ln>
                  <a:noFill/>
                </a:ln>
                <a:solidFill>
                  <a:prstClr val="black"/>
                </a:solidFill>
                <a:effectLst/>
                <a:uLnTx/>
                <a:uFillTx/>
                <a:latin typeface="Arial"/>
                <a:ea typeface="+mn-ea"/>
                <a:cs typeface="+mn-cs"/>
              </a:rPr>
              <a:t> </a:t>
            </a:r>
            <a:r>
              <a:rPr kumimoji="0" lang="nl-NL" sz="1800" b="0" i="0" u="none" strike="noStrike" kern="1200" cap="none" spc="0" normalizeH="0" baseline="0" noProof="0" dirty="0" err="1" smtClean="0">
                <a:ln>
                  <a:noFill/>
                </a:ln>
                <a:solidFill>
                  <a:prstClr val="black"/>
                </a:solidFill>
                <a:effectLst/>
                <a:uLnTx/>
                <a:uFillTx/>
                <a:latin typeface="Arial"/>
                <a:ea typeface="+mn-ea"/>
                <a:cs typeface="+mn-cs"/>
              </a:rPr>
              <a:t>Comfy</a:t>
            </a:r>
            <a:r>
              <a:rPr kumimoji="0" lang="nl-NL" sz="1800" b="0" i="0" u="none" strike="noStrike" kern="1200" cap="none" spc="0" normalizeH="0" baseline="0" noProof="0" dirty="0" smtClean="0">
                <a:ln>
                  <a:noFill/>
                </a:ln>
                <a:solidFill>
                  <a:prstClr val="black"/>
                </a:solidFill>
                <a:effectLst/>
                <a:uLnTx/>
                <a:uFillTx/>
                <a:latin typeface="Arial"/>
                <a:ea typeface="+mn-ea"/>
                <a:cs typeface="+mn-cs"/>
              </a:rPr>
              <a:t> </a:t>
            </a:r>
            <a:r>
              <a:rPr kumimoji="0" lang="nl-NL" sz="1800" b="0" i="0" u="none" strike="noStrike" kern="1200" cap="none" spc="0" normalizeH="0" baseline="0" noProof="0" dirty="0" err="1" smtClean="0">
                <a:ln>
                  <a:noFill/>
                </a:ln>
                <a:solidFill>
                  <a:prstClr val="black"/>
                </a:solidFill>
                <a:effectLst/>
                <a:uLnTx/>
                <a:uFillTx/>
                <a:latin typeface="Arial"/>
                <a:ea typeface="+mn-ea"/>
                <a:cs typeface="+mn-cs"/>
              </a:rPr>
              <a:t>Shine</a:t>
            </a:r>
            <a:endParaRPr kumimoji="0" lang="nl-NL" sz="1800" b="0" i="0" u="none" strike="noStrike" kern="1200" cap="none" spc="0" normalizeH="0" baseline="0" noProof="0" dirty="0" smtClean="0">
              <a:ln>
                <a:noFill/>
              </a:ln>
              <a:solidFill>
                <a:prstClr val="black"/>
              </a:solidFill>
              <a:effectLst/>
              <a:uLnTx/>
              <a:uFillTx/>
              <a:latin typeface="Arial"/>
              <a:ea typeface="+mn-ea"/>
              <a:cs typeface="+mn-cs"/>
            </a:endParaRPr>
          </a:p>
          <a:p>
            <a:pPr marL="3600" marR="0" lvl="0" indent="-3600" algn="l" defTabSz="914400" rtl="0" eaLnBrk="1" fontAlgn="auto" latinLnBrk="0" hangingPunct="1">
              <a:lnSpc>
                <a:spcPct val="102000"/>
              </a:lnSpc>
              <a:spcBef>
                <a:spcPts val="75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smtClean="0">
                <a:ln>
                  <a:noFill/>
                </a:ln>
                <a:solidFill>
                  <a:prstClr val="black"/>
                </a:solidFill>
                <a:effectLst/>
                <a:uLnTx/>
                <a:uFillTx/>
                <a:latin typeface="Arial"/>
                <a:ea typeface="+mn-ea"/>
                <a:cs typeface="+mn-cs"/>
              </a:rPr>
              <a:t> </a:t>
            </a:r>
            <a:r>
              <a:rPr kumimoji="0" lang="nl-NL" sz="1800" b="0" i="0" u="none" strike="noStrike" kern="1200" cap="none" spc="0" normalizeH="0" baseline="0" noProof="0" dirty="0" err="1" smtClean="0">
                <a:ln>
                  <a:noFill/>
                </a:ln>
                <a:solidFill>
                  <a:prstClr val="black"/>
                </a:solidFill>
                <a:effectLst/>
                <a:uLnTx/>
                <a:uFillTx/>
                <a:latin typeface="Arial"/>
                <a:ea typeface="+mn-ea"/>
                <a:cs typeface="+mn-cs"/>
              </a:rPr>
              <a:t>Ecoflex</a:t>
            </a:r>
            <a:endParaRPr kumimoji="0" lang="nl-NL" sz="1800" b="0" i="0" u="none" strike="noStrike" kern="1200" cap="none" spc="0" normalizeH="0" baseline="0" noProof="0" dirty="0" smtClean="0">
              <a:ln>
                <a:noFill/>
              </a:ln>
              <a:solidFill>
                <a:prstClr val="black"/>
              </a:solidFill>
              <a:effectLst/>
              <a:uLnTx/>
              <a:uFillTx/>
              <a:latin typeface="Arial"/>
              <a:ea typeface="+mn-ea"/>
              <a:cs typeface="+mn-cs"/>
            </a:endParaRPr>
          </a:p>
          <a:p>
            <a:pPr marL="3600" marR="0" lvl="0" indent="-3600" algn="l" defTabSz="914400" rtl="0" eaLnBrk="1" fontAlgn="auto" latinLnBrk="0" hangingPunct="1">
              <a:lnSpc>
                <a:spcPct val="102000"/>
              </a:lnSpc>
              <a:spcBef>
                <a:spcPts val="75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smtClean="0">
                <a:ln>
                  <a:noFill/>
                </a:ln>
                <a:solidFill>
                  <a:prstClr val="black"/>
                </a:solidFill>
                <a:effectLst/>
                <a:uLnTx/>
                <a:uFillTx/>
                <a:latin typeface="Arial"/>
                <a:ea typeface="+mn-ea"/>
                <a:cs typeface="+mn-cs"/>
              </a:rPr>
              <a:t> </a:t>
            </a:r>
            <a:r>
              <a:rPr kumimoji="0" lang="nl-NL" sz="1800" b="0" i="0" u="none" strike="noStrike" kern="1200" cap="none" spc="0" normalizeH="0" baseline="0" noProof="0" dirty="0" err="1" smtClean="0">
                <a:ln>
                  <a:noFill/>
                </a:ln>
                <a:solidFill>
                  <a:prstClr val="black"/>
                </a:solidFill>
                <a:effectLst/>
                <a:uLnTx/>
                <a:uFillTx/>
                <a:latin typeface="Arial"/>
                <a:ea typeface="+mn-ea"/>
                <a:cs typeface="+mn-cs"/>
              </a:rPr>
              <a:t>Essential</a:t>
            </a:r>
            <a:endParaRPr kumimoji="0" lang="nl-NL" sz="1800" b="0" i="0" u="none" strike="noStrike" kern="1200" cap="none" spc="0" normalizeH="0" baseline="0" noProof="0" dirty="0" smtClean="0">
              <a:ln>
                <a:noFill/>
              </a:ln>
              <a:solidFill>
                <a:prstClr val="black"/>
              </a:solidFill>
              <a:effectLst/>
              <a:uLnTx/>
              <a:uFillTx/>
              <a:latin typeface="Arial"/>
              <a:ea typeface="+mn-ea"/>
              <a:cs typeface="+mn-cs"/>
            </a:endParaRPr>
          </a:p>
          <a:p>
            <a:pPr marL="3600" marR="0" lvl="0" indent="-3600" algn="l" defTabSz="914400" rtl="0" eaLnBrk="1" fontAlgn="auto" latinLnBrk="0" hangingPunct="1">
              <a:lnSpc>
                <a:spcPct val="102000"/>
              </a:lnSpc>
              <a:spcBef>
                <a:spcPts val="75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smtClean="0">
                <a:ln>
                  <a:noFill/>
                </a:ln>
                <a:solidFill>
                  <a:prstClr val="black"/>
                </a:solidFill>
                <a:effectLst/>
                <a:uLnTx/>
                <a:uFillTx/>
                <a:latin typeface="Arial"/>
                <a:ea typeface="+mn-ea"/>
                <a:cs typeface="+mn-cs"/>
              </a:rPr>
              <a:t> </a:t>
            </a:r>
            <a:r>
              <a:rPr kumimoji="0" lang="nl-NL" sz="1800" b="0" i="0" u="none" strike="noStrike" kern="1200" cap="none" spc="0" normalizeH="0" baseline="0" noProof="0" dirty="0" err="1" smtClean="0">
                <a:ln>
                  <a:noFill/>
                </a:ln>
                <a:effectLst/>
                <a:uLnTx/>
                <a:uFillTx/>
                <a:latin typeface="Arial"/>
                <a:ea typeface="+mn-ea"/>
                <a:cs typeface="+mn-cs"/>
              </a:rPr>
              <a:t>Optifix</a:t>
            </a:r>
            <a:endParaRPr kumimoji="0" lang="nl-NL" sz="1800" b="0" i="0" u="none" strike="noStrike" kern="1200" cap="none" spc="0" normalizeH="0" baseline="0" noProof="0" dirty="0" smtClean="0">
              <a:ln>
                <a:noFill/>
              </a:ln>
              <a:effectLst/>
              <a:uLnTx/>
              <a:uFillTx/>
              <a:latin typeface="Arial"/>
              <a:ea typeface="+mn-ea"/>
              <a:cs typeface="+mn-cs"/>
            </a:endParaRPr>
          </a:p>
          <a:p>
            <a:pPr marL="3600" marR="0" lvl="0" indent="-3600" algn="l" defTabSz="914400" rtl="0" eaLnBrk="1" fontAlgn="auto" latinLnBrk="0" hangingPunct="1">
              <a:lnSpc>
                <a:spcPct val="102000"/>
              </a:lnSpc>
              <a:spcBef>
                <a:spcPts val="75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smtClean="0">
                <a:ln>
                  <a:noFill/>
                </a:ln>
                <a:solidFill>
                  <a:prstClr val="black"/>
                </a:solidFill>
                <a:effectLst/>
                <a:uLnTx/>
                <a:uFillTx/>
                <a:latin typeface="Arial"/>
                <a:ea typeface="+mn-ea"/>
                <a:cs typeface="+mn-cs"/>
              </a:rPr>
              <a:t> </a:t>
            </a:r>
            <a:r>
              <a:rPr kumimoji="0" lang="nl-NL" sz="1800" b="0" i="0" u="none" strike="noStrike" kern="1200" cap="none" spc="0" normalizeH="0" baseline="0" noProof="0" dirty="0" err="1" smtClean="0">
                <a:ln>
                  <a:noFill/>
                </a:ln>
                <a:solidFill>
                  <a:prstClr val="black"/>
                </a:solidFill>
                <a:effectLst/>
                <a:uLnTx/>
                <a:uFillTx/>
                <a:latin typeface="Arial"/>
                <a:ea typeface="+mn-ea"/>
                <a:cs typeface="+mn-cs"/>
              </a:rPr>
              <a:t>Optimal</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317431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681037" y="1800000"/>
            <a:ext cx="6581912" cy="3962445"/>
          </a:xfrm>
        </p:spPr>
        <p:txBody>
          <a:bodyPr>
            <a:normAutofit/>
          </a:bodyPr>
          <a:lstStyle/>
          <a:p>
            <a:pPr lvl="1"/>
            <a:r>
              <a:rPr lang="nl-BE" dirty="0" smtClean="0"/>
              <a:t>Zoek </a:t>
            </a:r>
            <a:r>
              <a:rPr lang="nl-BE" dirty="0"/>
              <a:t>een andere leverancier </a:t>
            </a:r>
            <a:r>
              <a:rPr lang="nl-BE" dirty="0" smtClean="0"/>
              <a:t>via de V-test en </a:t>
            </a:r>
            <a:r>
              <a:rPr lang="nl-BE" dirty="0"/>
              <a:t>sluit een contract </a:t>
            </a:r>
            <a:r>
              <a:rPr lang="nl-BE" dirty="0" smtClean="0"/>
              <a:t>af.</a:t>
            </a:r>
            <a:endParaRPr lang="nl-BE" dirty="0"/>
          </a:p>
          <a:p>
            <a:endParaRPr lang="nl-BE" sz="800" dirty="0"/>
          </a:p>
          <a:p>
            <a:pPr lvl="1"/>
            <a:r>
              <a:rPr lang="nl-BE" dirty="0"/>
              <a:t>Voorstel van de ene leverancier naar een andere leverancier</a:t>
            </a:r>
          </a:p>
          <a:p>
            <a:r>
              <a:rPr lang="nl-BE" dirty="0"/>
              <a:t>Essent → Luminus</a:t>
            </a:r>
          </a:p>
          <a:p>
            <a:r>
              <a:rPr lang="nl-BE" dirty="0"/>
              <a:t>Watz → Mega</a:t>
            </a:r>
          </a:p>
          <a:p>
            <a:endParaRPr lang="nl-BE" sz="800" dirty="0"/>
          </a:p>
          <a:p>
            <a:pPr lvl="1"/>
            <a:r>
              <a:rPr lang="nl-BE" dirty="0"/>
              <a:t>Noodleverancier = Fluvius</a:t>
            </a:r>
          </a:p>
          <a:p>
            <a:r>
              <a:rPr lang="nl-BE" dirty="0"/>
              <a:t>Heel duur!</a:t>
            </a:r>
          </a:p>
          <a:p>
            <a:r>
              <a:rPr lang="nl-BE" dirty="0"/>
              <a:t>Tarief noodleverancier ≠ ontradingstarief </a:t>
            </a:r>
          </a:p>
          <a:p>
            <a:endParaRPr lang="en-US" dirty="0"/>
          </a:p>
        </p:txBody>
      </p:sp>
      <p:sp>
        <p:nvSpPr>
          <p:cNvPr id="3" name="Titel 2"/>
          <p:cNvSpPr>
            <a:spLocks noGrp="1"/>
          </p:cNvSpPr>
          <p:nvPr>
            <p:ph type="title"/>
          </p:nvPr>
        </p:nvSpPr>
        <p:spPr/>
        <p:txBody>
          <a:bodyPr/>
          <a:lstStyle/>
          <a:p>
            <a:r>
              <a:rPr lang="nl-BE" dirty="0"/>
              <a:t>Mijn leverancier </a:t>
            </a:r>
            <a:r>
              <a:rPr lang="nl-BE" dirty="0" smtClean="0"/>
              <a:t>ging </a:t>
            </a:r>
            <a:r>
              <a:rPr lang="nl-BE" dirty="0"/>
              <a:t>failliet.</a:t>
            </a:r>
            <a:br>
              <a:rPr lang="nl-BE" dirty="0"/>
            </a:br>
            <a:r>
              <a:rPr lang="nl-BE" dirty="0"/>
              <a:t>Wat moet ik doen? </a:t>
            </a:r>
            <a:endParaRPr lang="en-US" dirty="0"/>
          </a:p>
        </p:txBody>
      </p:sp>
    </p:spTree>
    <p:extLst>
      <p:ext uri="{BB962C8B-B14F-4D97-AF65-F5344CB8AC3E}">
        <p14:creationId xmlns:p14="http://schemas.microsoft.com/office/powerpoint/2010/main" val="235363878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normAutofit/>
          </a:bodyPr>
          <a:lstStyle/>
          <a:p>
            <a:pPr lvl="1"/>
            <a:r>
              <a:rPr lang="nl-BE" dirty="0"/>
              <a:t>Opgelet</a:t>
            </a:r>
          </a:p>
          <a:p>
            <a:r>
              <a:rPr lang="nl-BE" dirty="0"/>
              <a:t>Bij de duurste contracten</a:t>
            </a:r>
          </a:p>
          <a:p>
            <a:pPr lvl="3"/>
            <a:r>
              <a:rPr lang="nl-BE" dirty="0" smtClean="0"/>
              <a:t>Hoogste prijzen – vast (en steeds vaker variabel)</a:t>
            </a:r>
            <a:endParaRPr lang="nl-BE" dirty="0"/>
          </a:p>
          <a:p>
            <a:pPr lvl="3"/>
            <a:r>
              <a:rPr lang="nl-BE" dirty="0"/>
              <a:t>Hoge vaste </a:t>
            </a:r>
            <a:r>
              <a:rPr lang="nl-BE" dirty="0" smtClean="0"/>
              <a:t>jaarvergoedingen</a:t>
            </a:r>
            <a:endParaRPr lang="nl-BE" dirty="0"/>
          </a:p>
          <a:p>
            <a:pPr lvl="1"/>
            <a:r>
              <a:rPr lang="nl-BE" dirty="0"/>
              <a:t>Wie verkoopt op afstand?</a:t>
            </a:r>
          </a:p>
          <a:p>
            <a:pPr lvl="2"/>
            <a:r>
              <a:rPr lang="nl-BE" dirty="0"/>
              <a:t>Luminus (contract </a:t>
            </a:r>
            <a:r>
              <a:rPr lang="nl-BE" dirty="0" err="1"/>
              <a:t>BeGreen</a:t>
            </a:r>
            <a:r>
              <a:rPr lang="nl-BE" dirty="0"/>
              <a:t> Fix - Mediamarkt)</a:t>
            </a:r>
          </a:p>
          <a:p>
            <a:pPr lvl="2"/>
            <a:r>
              <a:rPr lang="nl-BE" dirty="0"/>
              <a:t>Mega (contract </a:t>
            </a:r>
            <a:r>
              <a:rPr lang="nl-BE" dirty="0" err="1"/>
              <a:t>Comfy</a:t>
            </a:r>
            <a:r>
              <a:rPr lang="nl-BE" dirty="0"/>
              <a:t> </a:t>
            </a:r>
            <a:r>
              <a:rPr lang="nl-BE" dirty="0" err="1"/>
              <a:t>Flex</a:t>
            </a:r>
            <a:r>
              <a:rPr lang="nl-BE" dirty="0"/>
              <a:t>)</a:t>
            </a:r>
          </a:p>
          <a:p>
            <a:pPr lvl="2"/>
            <a:r>
              <a:rPr lang="nl-BE" dirty="0"/>
              <a:t>Eneco (contract Zon en Wind / Aardgas plus)</a:t>
            </a:r>
          </a:p>
          <a:p>
            <a:pPr lvl="2"/>
            <a:r>
              <a:rPr lang="nl-BE" dirty="0"/>
              <a:t>Total </a:t>
            </a:r>
            <a:r>
              <a:rPr lang="nl-BE" dirty="0" err="1"/>
              <a:t>Energies</a:t>
            </a:r>
            <a:r>
              <a:rPr lang="nl-BE" dirty="0"/>
              <a:t> (contract Tip)</a:t>
            </a:r>
          </a:p>
          <a:p>
            <a:pPr lvl="2"/>
            <a:r>
              <a:rPr lang="nl-BE" dirty="0" err="1"/>
              <a:t>Engie</a:t>
            </a:r>
            <a:r>
              <a:rPr lang="nl-BE" dirty="0"/>
              <a:t> (Contract Easy </a:t>
            </a:r>
            <a:r>
              <a:rPr lang="nl-BE" dirty="0" err="1"/>
              <a:t>Fixed</a:t>
            </a:r>
            <a:r>
              <a:rPr lang="nl-BE" dirty="0"/>
              <a:t> 1 jaar)</a:t>
            </a:r>
            <a:endParaRPr lang="en-US" dirty="0"/>
          </a:p>
        </p:txBody>
      </p:sp>
      <p:sp>
        <p:nvSpPr>
          <p:cNvPr id="3" name="Titel 2"/>
          <p:cNvSpPr>
            <a:spLocks noGrp="1"/>
          </p:cNvSpPr>
          <p:nvPr>
            <p:ph type="title"/>
          </p:nvPr>
        </p:nvSpPr>
        <p:spPr/>
        <p:txBody>
          <a:bodyPr/>
          <a:lstStyle/>
          <a:p>
            <a:r>
              <a:rPr lang="nl-BE" dirty="0" smtClean="0"/>
              <a:t>Verkoop op afstand</a:t>
            </a:r>
            <a:endParaRPr lang="en-US" dirty="0"/>
          </a:p>
        </p:txBody>
      </p:sp>
    </p:spTree>
    <p:extLst>
      <p:ext uri="{BB962C8B-B14F-4D97-AF65-F5344CB8AC3E}">
        <p14:creationId xmlns:p14="http://schemas.microsoft.com/office/powerpoint/2010/main" val="415241056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4312757" y="1800000"/>
            <a:ext cx="4073597" cy="4091350"/>
          </a:xfrm>
        </p:spPr>
        <p:txBody>
          <a:bodyPr/>
          <a:lstStyle/>
          <a:p>
            <a:r>
              <a:rPr lang="nl-BE" sz="2800" dirty="0" smtClean="0">
                <a:hlinkClick r:id="rId2"/>
              </a:rPr>
              <a:t>www.turnhout.be/saamo</a:t>
            </a:r>
            <a:r>
              <a:rPr lang="nl-BE" sz="2800" dirty="0" smtClean="0"/>
              <a:t> </a:t>
            </a:r>
          </a:p>
          <a:p>
            <a:endParaRPr lang="nl-BE" dirty="0"/>
          </a:p>
          <a:p>
            <a:pPr lvl="1"/>
            <a:r>
              <a:rPr lang="nl-BE" dirty="0" smtClean="0"/>
              <a:t>Wat vind je er? </a:t>
            </a:r>
          </a:p>
          <a:p>
            <a:pPr lvl="2"/>
            <a:r>
              <a:rPr lang="nl-BE" dirty="0" smtClean="0"/>
              <a:t>Brochure</a:t>
            </a:r>
          </a:p>
          <a:p>
            <a:pPr lvl="2"/>
            <a:r>
              <a:rPr lang="nl-BE" dirty="0" smtClean="0"/>
              <a:t>Affiche</a:t>
            </a:r>
          </a:p>
          <a:p>
            <a:pPr lvl="2"/>
            <a:r>
              <a:rPr lang="nl-BE" dirty="0" smtClean="0"/>
              <a:t>Extra info</a:t>
            </a:r>
          </a:p>
        </p:txBody>
      </p:sp>
      <p:sp>
        <p:nvSpPr>
          <p:cNvPr id="4" name="Titel 3"/>
          <p:cNvSpPr>
            <a:spLocks noGrp="1"/>
          </p:cNvSpPr>
          <p:nvPr>
            <p:ph type="title"/>
          </p:nvPr>
        </p:nvSpPr>
        <p:spPr/>
        <p:txBody>
          <a:bodyPr/>
          <a:lstStyle/>
          <a:p>
            <a:r>
              <a:rPr lang="nl-BE" dirty="0" smtClean="0"/>
              <a:t>Verkoop op afstand: informatie</a:t>
            </a:r>
            <a:endParaRPr lang="en-US" dirty="0"/>
          </a:p>
        </p:txBody>
      </p:sp>
      <p:pic>
        <p:nvPicPr>
          <p:cNvPr id="5" name="Tijdelijke aanduiding voor inhoud 4"/>
          <p:cNvPicPr>
            <a:picLocks noGrp="1" noChangeAspect="1"/>
          </p:cNvPicPr>
          <p:nvPr>
            <p:ph sz="half" idx="4294967295"/>
          </p:nvPr>
        </p:nvPicPr>
        <p:blipFill>
          <a:blip r:embed="rId3"/>
          <a:stretch>
            <a:fillRect/>
          </a:stretch>
        </p:blipFill>
        <p:spPr>
          <a:xfrm>
            <a:off x="669129" y="1860386"/>
            <a:ext cx="3037850" cy="40309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9129408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rotWithShape="1">
          <a:blip r:embed="rId2"/>
          <a:srcRect l="30712" t="46759" r="39699" b="7507"/>
          <a:stretch/>
        </p:blipFill>
        <p:spPr>
          <a:xfrm>
            <a:off x="669128" y="631674"/>
            <a:ext cx="5561482" cy="4832861"/>
          </a:xfrm>
          <a:prstGeom prst="rect">
            <a:avLst/>
          </a:prstGeom>
        </p:spPr>
      </p:pic>
      <p:sp>
        <p:nvSpPr>
          <p:cNvPr id="3" name="Titel 2"/>
          <p:cNvSpPr>
            <a:spLocks noGrp="1"/>
          </p:cNvSpPr>
          <p:nvPr>
            <p:ph type="title"/>
          </p:nvPr>
        </p:nvSpPr>
        <p:spPr/>
        <p:txBody>
          <a:bodyPr/>
          <a:lstStyle/>
          <a:p>
            <a:r>
              <a:rPr lang="nl-BE" dirty="0" smtClean="0"/>
              <a:t> </a:t>
            </a:r>
            <a:endParaRPr lang="en-US" dirty="0"/>
          </a:p>
        </p:txBody>
      </p:sp>
    </p:spTree>
    <p:extLst>
      <p:ext uri="{BB962C8B-B14F-4D97-AF65-F5344CB8AC3E}">
        <p14:creationId xmlns:p14="http://schemas.microsoft.com/office/powerpoint/2010/main" val="239981927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inhoud 6"/>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b="-390"/>
          <a:stretch/>
        </p:blipFill>
        <p:spPr>
          <a:xfrm>
            <a:off x="-100763" y="1457864"/>
            <a:ext cx="9244763" cy="5400136"/>
          </a:xfrm>
        </p:spPr>
      </p:pic>
      <p:sp>
        <p:nvSpPr>
          <p:cNvPr id="3" name="Titel 2"/>
          <p:cNvSpPr>
            <a:spLocks noGrp="1"/>
          </p:cNvSpPr>
          <p:nvPr>
            <p:ph type="title" idx="4294967295"/>
          </p:nvPr>
        </p:nvSpPr>
        <p:spPr>
          <a:xfrm>
            <a:off x="575174" y="689245"/>
            <a:ext cx="6192838" cy="1008062"/>
          </a:xfrm>
        </p:spPr>
        <p:txBody>
          <a:bodyPr/>
          <a:lstStyle/>
          <a:p>
            <a:r>
              <a:rPr lang="nl-NL" dirty="0" smtClean="0"/>
              <a:t>Wat zeggen de verkopers? </a:t>
            </a:r>
            <a:endParaRPr lang="nl-BE" dirty="0"/>
          </a:p>
        </p:txBody>
      </p:sp>
      <p:pic>
        <p:nvPicPr>
          <p:cNvPr id="5" name="Afbeelding 4"/>
          <p:cNvPicPr>
            <a:picLocks noChangeAspect="1"/>
          </p:cNvPicPr>
          <p:nvPr/>
        </p:nvPicPr>
        <p:blipFill rotWithShape="1">
          <a:blip r:embed="rId3" cstate="print">
            <a:extLst>
              <a:ext uri="{28A0092B-C50C-407E-A947-70E740481C1C}">
                <a14:useLocalDpi xmlns:a14="http://schemas.microsoft.com/office/drawing/2010/main" val="0"/>
              </a:ext>
            </a:extLst>
          </a:blip>
          <a:srcRect l="29863" t="15024" r="16955" b="15369"/>
          <a:stretch/>
        </p:blipFill>
        <p:spPr>
          <a:xfrm rot="5147481">
            <a:off x="233091" y="4609153"/>
            <a:ext cx="1982633" cy="19462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4198169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181155" y="-69011"/>
            <a:ext cx="9601200" cy="7030528"/>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Arial"/>
              <a:ea typeface="+mn-ea"/>
              <a:cs typeface="+mn-cs"/>
            </a:endParaRPr>
          </a:p>
        </p:txBody>
      </p:sp>
      <p:pic>
        <p:nvPicPr>
          <p:cNvPr id="5" name="Tijdelijke aanduiding voor inhoud 4"/>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2277374" y="0"/>
            <a:ext cx="4667250" cy="6858000"/>
          </a:xfrm>
        </p:spPr>
      </p:pic>
    </p:spTree>
    <p:extLst>
      <p:ext uri="{BB962C8B-B14F-4D97-AF65-F5344CB8AC3E}">
        <p14:creationId xmlns:p14="http://schemas.microsoft.com/office/powerpoint/2010/main" val="407485325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p:cNvPicPr>
            <a:picLocks noChangeAspect="1"/>
          </p:cNvPicPr>
          <p:nvPr/>
        </p:nvPicPr>
        <p:blipFill rotWithShape="1">
          <a:blip r:embed="rId2">
            <a:extLst>
              <a:ext uri="{28A0092B-C50C-407E-A947-70E740481C1C}">
                <a14:useLocalDpi xmlns:a14="http://schemas.microsoft.com/office/drawing/2010/main" val="0"/>
              </a:ext>
            </a:extLst>
          </a:blip>
          <a:srcRect b="-196"/>
          <a:stretch/>
        </p:blipFill>
        <p:spPr>
          <a:xfrm>
            <a:off x="2675968" y="465131"/>
            <a:ext cx="3143377" cy="4969018"/>
          </a:xfrm>
          <a:prstGeom prst="rect">
            <a:avLst/>
          </a:prstGeom>
        </p:spPr>
      </p:pic>
      <p:sp>
        <p:nvSpPr>
          <p:cNvPr id="2" name="Tijdelijke aanduiding voor inhoud 1"/>
          <p:cNvSpPr>
            <a:spLocks noGrp="1"/>
          </p:cNvSpPr>
          <p:nvPr>
            <p:ph idx="1"/>
          </p:nvPr>
        </p:nvSpPr>
        <p:spPr>
          <a:xfrm>
            <a:off x="4425043" y="646120"/>
            <a:ext cx="3363686" cy="5833880"/>
          </a:xfrm>
        </p:spPr>
        <p:txBody>
          <a:bodyPr/>
          <a:lstStyle/>
          <a:p>
            <a:pPr lvl="1"/>
            <a:endParaRPr lang="nl-BE" dirty="0"/>
          </a:p>
          <a:p>
            <a:pPr lvl="1"/>
            <a:endParaRPr lang="nl-BE" dirty="0"/>
          </a:p>
          <a:p>
            <a:pPr lvl="1"/>
            <a:endParaRPr lang="nl-BE" dirty="0"/>
          </a:p>
        </p:txBody>
      </p:sp>
    </p:spTree>
    <p:extLst>
      <p:ext uri="{BB962C8B-B14F-4D97-AF65-F5344CB8AC3E}">
        <p14:creationId xmlns:p14="http://schemas.microsoft.com/office/powerpoint/2010/main" val="11965733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inhoud 3"/>
          <p:cNvPicPr>
            <a:picLocks noGrp="1" noChangeAspect="1"/>
          </p:cNvPicPr>
          <p:nvPr>
            <p:ph idx="1"/>
          </p:nvPr>
        </p:nvPicPr>
        <p:blipFill rotWithShape="1">
          <a:blip r:embed="rId2">
            <a:extLst>
              <a:ext uri="{28A0092B-C50C-407E-A947-70E740481C1C}">
                <a14:useLocalDpi xmlns:a14="http://schemas.microsoft.com/office/drawing/2010/main" val="0"/>
              </a:ext>
            </a:extLst>
          </a:blip>
          <a:srcRect l="1704" r="3763" b="54414"/>
          <a:stretch/>
        </p:blipFill>
        <p:spPr>
          <a:xfrm>
            <a:off x="608744" y="506262"/>
            <a:ext cx="6599208" cy="4489105"/>
          </a:xfrm>
        </p:spPr>
      </p:pic>
      <p:sp>
        <p:nvSpPr>
          <p:cNvPr id="7" name="Tekstvak 6"/>
          <p:cNvSpPr txBox="1"/>
          <p:nvPr/>
        </p:nvSpPr>
        <p:spPr>
          <a:xfrm>
            <a:off x="2777269" y="4995367"/>
            <a:ext cx="226215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smtClean="0">
                <a:ln>
                  <a:noFill/>
                </a:ln>
                <a:solidFill>
                  <a:prstClr val="black"/>
                </a:solidFill>
                <a:effectLst/>
                <a:uLnTx/>
                <a:uFillTx/>
                <a:latin typeface="Arial"/>
                <a:ea typeface="+mn-ea"/>
                <a:cs typeface="+mn-cs"/>
                <a:hlinkClick r:id="rId3"/>
              </a:rPr>
              <a:t>https://vtest.vreg.be</a:t>
            </a:r>
            <a:r>
              <a:rPr kumimoji="0" lang="nl-NL" sz="1800" b="0" i="0" u="none" strike="noStrike" kern="1200" cap="none" spc="0" normalizeH="0" baseline="0" noProof="0" dirty="0" smtClean="0">
                <a:ln>
                  <a:noFill/>
                </a:ln>
                <a:solidFill>
                  <a:prstClr val="black"/>
                </a:solidFill>
                <a:effectLst/>
                <a:uLnTx/>
                <a:uFillTx/>
                <a:latin typeface="Arial"/>
                <a:ea typeface="+mn-ea"/>
                <a:cs typeface="+mn-cs"/>
              </a:rPr>
              <a:t> </a:t>
            </a:r>
            <a:endParaRPr kumimoji="0" lang="nl-BE" sz="18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00442502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669128" y="1937657"/>
            <a:ext cx="4668569" cy="3741317"/>
          </a:xfrm>
        </p:spPr>
        <p:txBody>
          <a:bodyPr>
            <a:normAutofit/>
          </a:bodyPr>
          <a:lstStyle/>
          <a:p>
            <a:pPr lvl="1"/>
            <a:r>
              <a:rPr lang="nl-BE" sz="2300" dirty="0"/>
              <a:t>Leveranciersvergelijking die alle contracten vergelijkt. </a:t>
            </a:r>
          </a:p>
          <a:p>
            <a:pPr lvl="1"/>
            <a:endParaRPr lang="nl-BE" sz="2300" dirty="0"/>
          </a:p>
          <a:p>
            <a:pPr lvl="1"/>
            <a:r>
              <a:rPr lang="nl-BE" sz="2300" dirty="0"/>
              <a:t>Makkelijk in te vullen en onafhankelijk!</a:t>
            </a:r>
          </a:p>
          <a:p>
            <a:endParaRPr lang="nl-BE" sz="2300" b="1" spc="-20" dirty="0">
              <a:solidFill>
                <a:schemeClr val="accent1"/>
              </a:solidFill>
            </a:endParaRPr>
          </a:p>
          <a:p>
            <a:pPr lvl="1"/>
            <a:r>
              <a:rPr lang="nl-BE" sz="2300" dirty="0"/>
              <a:t>Interpreteren vraagt wat aandacht</a:t>
            </a:r>
          </a:p>
          <a:p>
            <a:endParaRPr lang="nl-BE" sz="900" dirty="0"/>
          </a:p>
          <a:p>
            <a:r>
              <a:rPr lang="nl-BE" b="1" dirty="0"/>
              <a:t>Website:</a:t>
            </a:r>
            <a:r>
              <a:rPr lang="nl-BE" dirty="0"/>
              <a:t> </a:t>
            </a:r>
            <a:r>
              <a:rPr lang="nl-BE" dirty="0">
                <a:hlinkClick r:id="rId2"/>
              </a:rPr>
              <a:t>https://vtest.vreg.be/</a:t>
            </a:r>
            <a:r>
              <a:rPr lang="nl-BE" dirty="0"/>
              <a:t> </a:t>
            </a:r>
          </a:p>
        </p:txBody>
      </p:sp>
      <p:sp>
        <p:nvSpPr>
          <p:cNvPr id="3" name="Titel 2"/>
          <p:cNvSpPr>
            <a:spLocks noGrp="1"/>
          </p:cNvSpPr>
          <p:nvPr>
            <p:ph type="title"/>
          </p:nvPr>
        </p:nvSpPr>
        <p:spPr/>
        <p:txBody>
          <a:bodyPr/>
          <a:lstStyle/>
          <a:p>
            <a:r>
              <a:rPr lang="nl-BE" dirty="0"/>
              <a:t>De V-test: wat is het?</a:t>
            </a:r>
            <a:endParaRPr lang="en-US" dirty="0"/>
          </a:p>
        </p:txBody>
      </p:sp>
      <p:pic>
        <p:nvPicPr>
          <p:cNvPr id="4" name="Afbeelding 3"/>
          <p:cNvPicPr>
            <a:picLocks noChangeAspect="1"/>
          </p:cNvPicPr>
          <p:nvPr/>
        </p:nvPicPr>
        <p:blipFill>
          <a:blip r:embed="rId3"/>
          <a:stretch>
            <a:fillRect/>
          </a:stretch>
        </p:blipFill>
        <p:spPr>
          <a:xfrm>
            <a:off x="5337697" y="2932982"/>
            <a:ext cx="3469872" cy="173493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34676865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681036" y="1799998"/>
            <a:ext cx="4204473" cy="4261168"/>
          </a:xfrm>
        </p:spPr>
        <p:txBody>
          <a:bodyPr>
            <a:normAutofit fontScale="92500"/>
          </a:bodyPr>
          <a:lstStyle/>
          <a:p>
            <a:r>
              <a:rPr lang="nl-BE" sz="2110" b="1" spc="-20" dirty="0" smtClean="0">
                <a:solidFill>
                  <a:schemeClr val="accent1"/>
                </a:solidFill>
              </a:rPr>
              <a:t>Paniek </a:t>
            </a:r>
            <a:r>
              <a:rPr lang="nl-BE" sz="2110" b="1" spc="-20" dirty="0">
                <a:solidFill>
                  <a:schemeClr val="accent1"/>
                </a:solidFill>
              </a:rPr>
              <a:t>en onzekerheid </a:t>
            </a:r>
            <a:r>
              <a:rPr lang="nl-BE" sz="2110" b="1" spc="-20" dirty="0" smtClean="0">
                <a:solidFill>
                  <a:schemeClr val="accent1"/>
                </a:solidFill>
              </a:rPr>
              <a:t/>
            </a:r>
            <a:br>
              <a:rPr lang="nl-BE" sz="2110" b="1" spc="-20" dirty="0" smtClean="0">
                <a:solidFill>
                  <a:schemeClr val="accent1"/>
                </a:solidFill>
              </a:rPr>
            </a:br>
            <a:r>
              <a:rPr lang="nl-BE" sz="2110" b="1" spc="-20" dirty="0" smtClean="0">
                <a:solidFill>
                  <a:schemeClr val="accent1"/>
                </a:solidFill>
              </a:rPr>
              <a:t>op </a:t>
            </a:r>
            <a:r>
              <a:rPr lang="nl-BE" sz="2110" b="1" spc="-20" dirty="0">
                <a:solidFill>
                  <a:schemeClr val="accent1"/>
                </a:solidFill>
              </a:rPr>
              <a:t>de </a:t>
            </a:r>
            <a:r>
              <a:rPr lang="nl-BE" sz="2110" b="1" spc="-20" dirty="0" smtClean="0">
                <a:solidFill>
                  <a:schemeClr val="accent1"/>
                </a:solidFill>
              </a:rPr>
              <a:t>energiemarkt </a:t>
            </a:r>
            <a:r>
              <a:rPr lang="nl-BE" sz="2110" b="1" spc="-20" dirty="0">
                <a:solidFill>
                  <a:schemeClr val="accent1"/>
                </a:solidFill>
              </a:rPr>
              <a:t/>
            </a:r>
            <a:br>
              <a:rPr lang="nl-BE" sz="2110" b="1" spc="-20" dirty="0">
                <a:solidFill>
                  <a:schemeClr val="accent1"/>
                </a:solidFill>
              </a:rPr>
            </a:br>
            <a:r>
              <a:rPr lang="nl-BE" sz="2110" b="1" spc="-20" dirty="0">
                <a:solidFill>
                  <a:schemeClr val="accent1"/>
                </a:solidFill>
              </a:rPr>
              <a:t>(Europa en de wereld</a:t>
            </a:r>
            <a:r>
              <a:rPr lang="nl-BE" sz="2110" b="1" spc="-20" dirty="0" smtClean="0">
                <a:solidFill>
                  <a:schemeClr val="accent1"/>
                </a:solidFill>
              </a:rPr>
              <a:t>)</a:t>
            </a:r>
            <a:endParaRPr lang="nl-BE" dirty="0"/>
          </a:p>
          <a:p>
            <a:pPr lvl="2"/>
            <a:r>
              <a:rPr lang="nl-BE" dirty="0" smtClean="0"/>
              <a:t>Geopolitieke discussies </a:t>
            </a:r>
          </a:p>
          <a:p>
            <a:pPr lvl="2"/>
            <a:r>
              <a:rPr lang="nl-BE" dirty="0" smtClean="0"/>
              <a:t>Meer </a:t>
            </a:r>
            <a:r>
              <a:rPr lang="nl-BE" dirty="0"/>
              <a:t>vraag naar energie (coronaherstel)</a:t>
            </a:r>
          </a:p>
          <a:p>
            <a:pPr lvl="2"/>
            <a:r>
              <a:rPr lang="nl-BE" dirty="0"/>
              <a:t>Klimaatverandering en energietransitie</a:t>
            </a:r>
          </a:p>
          <a:p>
            <a:pPr lvl="3"/>
            <a:r>
              <a:rPr lang="nl-BE" dirty="0"/>
              <a:t>Elk land zoekt naar oplossingen </a:t>
            </a:r>
            <a:r>
              <a:rPr lang="nl-BE" dirty="0" smtClean="0"/>
              <a:t/>
            </a:r>
            <a:br>
              <a:rPr lang="nl-BE" dirty="0" smtClean="0"/>
            </a:br>
            <a:r>
              <a:rPr lang="nl-BE" dirty="0" smtClean="0"/>
              <a:t>(</a:t>
            </a:r>
            <a:r>
              <a:rPr lang="nl-BE" dirty="0"/>
              <a:t>gascentrales)</a:t>
            </a:r>
          </a:p>
          <a:p>
            <a:pPr lvl="3"/>
            <a:r>
              <a:rPr lang="nl-BE" dirty="0" smtClean="0"/>
              <a:t>Aanpassingsperiode</a:t>
            </a:r>
            <a:endParaRPr lang="nl-BE" dirty="0"/>
          </a:p>
          <a:p>
            <a:pPr lvl="2"/>
            <a:r>
              <a:rPr lang="nl-BE" dirty="0"/>
              <a:t>Voorspelling strenge winter</a:t>
            </a:r>
          </a:p>
          <a:p>
            <a:endParaRPr lang="en-US" dirty="0"/>
          </a:p>
        </p:txBody>
      </p:sp>
      <p:sp>
        <p:nvSpPr>
          <p:cNvPr id="3" name="Titel 2"/>
          <p:cNvSpPr>
            <a:spLocks noGrp="1"/>
          </p:cNvSpPr>
          <p:nvPr>
            <p:ph type="title"/>
          </p:nvPr>
        </p:nvSpPr>
        <p:spPr/>
        <p:txBody>
          <a:bodyPr/>
          <a:lstStyle/>
          <a:p>
            <a:r>
              <a:rPr lang="nl-BE" dirty="0" smtClean="0"/>
              <a:t>Wat is er aan de hand op de energiemarkt? </a:t>
            </a:r>
            <a:endParaRPr lang="en-US" dirty="0"/>
          </a:p>
        </p:txBody>
      </p:sp>
      <p:pic>
        <p:nvPicPr>
          <p:cNvPr id="4" name="Afbeelding 3"/>
          <p:cNvPicPr>
            <a:picLocks noChangeAspect="1"/>
          </p:cNvPicPr>
          <p:nvPr/>
        </p:nvPicPr>
        <p:blipFill>
          <a:blip r:embed="rId3"/>
          <a:stretch>
            <a:fillRect/>
          </a:stretch>
        </p:blipFill>
        <p:spPr>
          <a:xfrm>
            <a:off x="5166872" y="1873780"/>
            <a:ext cx="4064855" cy="2706846"/>
          </a:xfrm>
          <a:prstGeom prst="rect">
            <a:avLst/>
          </a:prstGeom>
        </p:spPr>
      </p:pic>
    </p:spTree>
    <p:extLst>
      <p:ext uri="{BB962C8B-B14F-4D97-AF65-F5344CB8AC3E}">
        <p14:creationId xmlns:p14="http://schemas.microsoft.com/office/powerpoint/2010/main" val="201681716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4893DFD0-D603-4C01-9121-6A119EEAA1A2}"/>
              </a:ext>
            </a:extLst>
          </p:cNvPr>
          <p:cNvSpPr>
            <a:spLocks noGrp="1"/>
          </p:cNvSpPr>
          <p:nvPr>
            <p:ph idx="1"/>
          </p:nvPr>
        </p:nvSpPr>
        <p:spPr/>
        <p:txBody>
          <a:bodyPr/>
          <a:lstStyle/>
          <a:p>
            <a:pPr lvl="2"/>
            <a:r>
              <a:rPr lang="nl-BE" dirty="0"/>
              <a:t>Eindafrekening elektriciteit in kWh</a:t>
            </a:r>
          </a:p>
          <a:p>
            <a:pPr lvl="2"/>
            <a:r>
              <a:rPr lang="nl-BE" dirty="0"/>
              <a:t>Eindafrekening gas in kWh (of m³)</a:t>
            </a:r>
          </a:p>
          <a:p>
            <a:pPr lvl="2"/>
            <a:r>
              <a:rPr lang="nl-BE" dirty="0"/>
              <a:t>Verbruiksperiode: enkel nodig als het geen volledig jaar is</a:t>
            </a:r>
          </a:p>
          <a:p>
            <a:pPr marL="0" lvl="2" indent="0">
              <a:buNone/>
            </a:pPr>
            <a:endParaRPr lang="nl-BE" dirty="0"/>
          </a:p>
          <a:p>
            <a:pPr lvl="2"/>
            <a:r>
              <a:rPr lang="nl-BE" dirty="0"/>
              <a:t>Postcode</a:t>
            </a:r>
          </a:p>
          <a:p>
            <a:pPr lvl="2"/>
            <a:endParaRPr lang="nl-BE" dirty="0"/>
          </a:p>
          <a:p>
            <a:pPr lvl="2"/>
            <a:r>
              <a:rPr lang="nl-BE" dirty="0"/>
              <a:t>Type meter (digitaal of analoog)</a:t>
            </a:r>
          </a:p>
        </p:txBody>
      </p:sp>
      <p:sp>
        <p:nvSpPr>
          <p:cNvPr id="3" name="Titel 2">
            <a:extLst>
              <a:ext uri="{FF2B5EF4-FFF2-40B4-BE49-F238E27FC236}">
                <a16:creationId xmlns:a16="http://schemas.microsoft.com/office/drawing/2014/main" id="{AB5C146B-E990-4BC1-BB63-7E1F2501364D}"/>
              </a:ext>
            </a:extLst>
          </p:cNvPr>
          <p:cNvSpPr>
            <a:spLocks noGrp="1"/>
          </p:cNvSpPr>
          <p:nvPr>
            <p:ph type="title"/>
          </p:nvPr>
        </p:nvSpPr>
        <p:spPr/>
        <p:txBody>
          <a:bodyPr/>
          <a:lstStyle/>
          <a:p>
            <a:r>
              <a:rPr lang="nl-BE" dirty="0"/>
              <a:t>De V-test: Wat heb je nodig?</a:t>
            </a:r>
          </a:p>
        </p:txBody>
      </p:sp>
    </p:spTree>
    <p:extLst>
      <p:ext uri="{BB962C8B-B14F-4D97-AF65-F5344CB8AC3E}">
        <p14:creationId xmlns:p14="http://schemas.microsoft.com/office/powerpoint/2010/main" val="203831283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63DB1339-FBD3-4FE4-80F0-51E8B062424E}"/>
              </a:ext>
            </a:extLst>
          </p:cNvPr>
          <p:cNvSpPr>
            <a:spLocks noGrp="1"/>
          </p:cNvSpPr>
          <p:nvPr>
            <p:ph idx="1"/>
          </p:nvPr>
        </p:nvSpPr>
        <p:spPr>
          <a:xfrm>
            <a:off x="681037" y="1800000"/>
            <a:ext cx="2852276" cy="4680000"/>
          </a:xfrm>
        </p:spPr>
        <p:txBody>
          <a:bodyPr>
            <a:normAutofit/>
          </a:bodyPr>
          <a:lstStyle/>
          <a:p>
            <a:pPr lvl="2"/>
            <a:r>
              <a:rPr lang="nl-BE" dirty="0"/>
              <a:t>Voor wie snel resultaat wil</a:t>
            </a:r>
          </a:p>
          <a:p>
            <a:pPr lvl="2"/>
            <a:endParaRPr lang="nl-BE" dirty="0"/>
          </a:p>
          <a:p>
            <a:pPr lvl="2"/>
            <a:r>
              <a:rPr lang="nl-BE" dirty="0"/>
              <a:t>Je verbruik wordt geschat </a:t>
            </a:r>
            <a:r>
              <a:rPr lang="nl-BE" sz="1600" dirty="0"/>
              <a:t>(aantal bewoners, zonnepanelen…)</a:t>
            </a:r>
          </a:p>
          <a:p>
            <a:pPr lvl="2"/>
            <a:endParaRPr lang="nl-BE" dirty="0"/>
          </a:p>
          <a:p>
            <a:pPr lvl="2"/>
            <a:r>
              <a:rPr lang="nl-BE" dirty="0"/>
              <a:t>Na invoer van postcode kan je al een V-test uitvoeren</a:t>
            </a:r>
          </a:p>
          <a:p>
            <a:pPr lvl="2"/>
            <a:endParaRPr lang="nl-BE" dirty="0"/>
          </a:p>
          <a:p>
            <a:endParaRPr lang="nl-BE" dirty="0"/>
          </a:p>
        </p:txBody>
      </p:sp>
      <p:sp>
        <p:nvSpPr>
          <p:cNvPr id="3" name="Titel 2">
            <a:extLst>
              <a:ext uri="{FF2B5EF4-FFF2-40B4-BE49-F238E27FC236}">
                <a16:creationId xmlns:a16="http://schemas.microsoft.com/office/drawing/2014/main" id="{73B534A2-D73B-4416-A9F6-66B236A280B2}"/>
              </a:ext>
            </a:extLst>
          </p:cNvPr>
          <p:cNvSpPr>
            <a:spLocks noGrp="1"/>
          </p:cNvSpPr>
          <p:nvPr>
            <p:ph type="title"/>
          </p:nvPr>
        </p:nvSpPr>
        <p:spPr>
          <a:xfrm>
            <a:off x="669127" y="646120"/>
            <a:ext cx="8403851" cy="1008000"/>
          </a:xfrm>
        </p:spPr>
        <p:txBody>
          <a:bodyPr/>
          <a:lstStyle/>
          <a:p>
            <a:r>
              <a:rPr lang="nl-BE" dirty="0"/>
              <a:t>De V-test: “Ik ken mijn verbruik </a:t>
            </a:r>
            <a:r>
              <a:rPr lang="nl-BE" u="sng" dirty="0"/>
              <a:t>niet</a:t>
            </a:r>
            <a:r>
              <a:rPr lang="nl-BE" dirty="0"/>
              <a:t>”</a:t>
            </a:r>
          </a:p>
        </p:txBody>
      </p:sp>
      <p:pic>
        <p:nvPicPr>
          <p:cNvPr id="4" name="Afbeelding 3">
            <a:extLst>
              <a:ext uri="{FF2B5EF4-FFF2-40B4-BE49-F238E27FC236}">
                <a16:creationId xmlns:a16="http://schemas.microsoft.com/office/drawing/2014/main" id="{3E4FF912-96EE-470B-8C3F-57837BC0F8AF}"/>
              </a:ext>
            </a:extLst>
          </p:cNvPr>
          <p:cNvPicPr>
            <a:picLocks noChangeAspect="1"/>
          </p:cNvPicPr>
          <p:nvPr/>
        </p:nvPicPr>
        <p:blipFill>
          <a:blip r:embed="rId2"/>
          <a:stretch>
            <a:fillRect/>
          </a:stretch>
        </p:blipFill>
        <p:spPr>
          <a:xfrm>
            <a:off x="3696788" y="1800000"/>
            <a:ext cx="5447211" cy="4070274"/>
          </a:xfrm>
          <a:prstGeom prst="rect">
            <a:avLst/>
          </a:prstGeom>
        </p:spPr>
      </p:pic>
    </p:spTree>
    <p:extLst>
      <p:ext uri="{BB962C8B-B14F-4D97-AF65-F5344CB8AC3E}">
        <p14:creationId xmlns:p14="http://schemas.microsoft.com/office/powerpoint/2010/main" val="96473187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63DB1339-FBD3-4FE4-80F0-51E8B062424E}"/>
              </a:ext>
            </a:extLst>
          </p:cNvPr>
          <p:cNvSpPr>
            <a:spLocks noGrp="1"/>
          </p:cNvSpPr>
          <p:nvPr>
            <p:ph idx="1"/>
          </p:nvPr>
        </p:nvSpPr>
        <p:spPr>
          <a:xfrm>
            <a:off x="681037" y="1800000"/>
            <a:ext cx="2877709" cy="4680000"/>
          </a:xfrm>
        </p:spPr>
        <p:txBody>
          <a:bodyPr/>
          <a:lstStyle/>
          <a:p>
            <a:pPr lvl="2"/>
            <a:r>
              <a:rPr lang="nl-BE" dirty="0"/>
              <a:t>Verbruik te vinden op eindafrekening</a:t>
            </a:r>
          </a:p>
          <a:p>
            <a:pPr lvl="2"/>
            <a:endParaRPr lang="nl-BE" dirty="0"/>
          </a:p>
          <a:p>
            <a:pPr lvl="2"/>
            <a:r>
              <a:rPr lang="nl-BE" dirty="0"/>
              <a:t>Geen volledig jaar?</a:t>
            </a:r>
          </a:p>
          <a:p>
            <a:pPr lvl="3"/>
            <a:r>
              <a:rPr lang="nl-BE" dirty="0"/>
              <a:t>Periode ingeven</a:t>
            </a:r>
          </a:p>
          <a:p>
            <a:pPr lvl="3"/>
            <a:r>
              <a:rPr lang="nl-BE" dirty="0"/>
              <a:t>Je krijgt een schatting</a:t>
            </a:r>
          </a:p>
          <a:p>
            <a:pPr lvl="2"/>
            <a:endParaRPr lang="nl-BE" dirty="0"/>
          </a:p>
          <a:p>
            <a:endParaRPr lang="nl-BE" b="1" dirty="0"/>
          </a:p>
        </p:txBody>
      </p:sp>
      <p:sp>
        <p:nvSpPr>
          <p:cNvPr id="3" name="Titel 2">
            <a:extLst>
              <a:ext uri="{FF2B5EF4-FFF2-40B4-BE49-F238E27FC236}">
                <a16:creationId xmlns:a16="http://schemas.microsoft.com/office/drawing/2014/main" id="{73B534A2-D73B-4416-A9F6-66B236A280B2}"/>
              </a:ext>
            </a:extLst>
          </p:cNvPr>
          <p:cNvSpPr>
            <a:spLocks noGrp="1"/>
          </p:cNvSpPr>
          <p:nvPr>
            <p:ph type="title"/>
          </p:nvPr>
        </p:nvSpPr>
        <p:spPr>
          <a:xfrm>
            <a:off x="669127" y="646120"/>
            <a:ext cx="7755781" cy="1008000"/>
          </a:xfrm>
        </p:spPr>
        <p:txBody>
          <a:bodyPr/>
          <a:lstStyle/>
          <a:p>
            <a:r>
              <a:rPr lang="nl-BE" dirty="0"/>
              <a:t>De V-test: “Ik ken mijn verbruik”</a:t>
            </a:r>
          </a:p>
        </p:txBody>
      </p:sp>
      <p:pic>
        <p:nvPicPr>
          <p:cNvPr id="4" name="Afbeelding 3">
            <a:extLst>
              <a:ext uri="{FF2B5EF4-FFF2-40B4-BE49-F238E27FC236}">
                <a16:creationId xmlns:a16="http://schemas.microsoft.com/office/drawing/2014/main" id="{312AFFB5-08C5-4A34-9AE1-DD6490F4506C}"/>
              </a:ext>
            </a:extLst>
          </p:cNvPr>
          <p:cNvPicPr>
            <a:picLocks noChangeAspect="1"/>
          </p:cNvPicPr>
          <p:nvPr/>
        </p:nvPicPr>
        <p:blipFill>
          <a:blip r:embed="rId2"/>
          <a:stretch>
            <a:fillRect/>
          </a:stretch>
        </p:blipFill>
        <p:spPr>
          <a:xfrm>
            <a:off x="3749040" y="1800000"/>
            <a:ext cx="5394960" cy="4041013"/>
          </a:xfrm>
          <a:prstGeom prst="rect">
            <a:avLst/>
          </a:prstGeom>
          <a:noFill/>
        </p:spPr>
      </p:pic>
    </p:spTree>
    <p:extLst>
      <p:ext uri="{BB962C8B-B14F-4D97-AF65-F5344CB8AC3E}">
        <p14:creationId xmlns:p14="http://schemas.microsoft.com/office/powerpoint/2010/main" val="328960855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E83988C9-BC74-4A78-AB2A-D2D049B0D6BD}"/>
              </a:ext>
            </a:extLst>
          </p:cNvPr>
          <p:cNvSpPr>
            <a:spLocks noGrp="1"/>
          </p:cNvSpPr>
          <p:nvPr>
            <p:ph idx="1"/>
          </p:nvPr>
        </p:nvSpPr>
        <p:spPr>
          <a:xfrm>
            <a:off x="681037" y="1800000"/>
            <a:ext cx="3013633" cy="4680000"/>
          </a:xfrm>
        </p:spPr>
        <p:txBody>
          <a:bodyPr>
            <a:normAutofit/>
          </a:bodyPr>
          <a:lstStyle/>
          <a:p>
            <a:pPr lvl="1">
              <a:lnSpc>
                <a:spcPct val="106000"/>
              </a:lnSpc>
              <a:buClr>
                <a:schemeClr val="accent4"/>
              </a:buClr>
            </a:pPr>
            <a:r>
              <a:rPr lang="nl-BE" dirty="0"/>
              <a:t>Wat krijg je te zien?</a:t>
            </a:r>
          </a:p>
          <a:p>
            <a:pPr marR="0" lvl="2" fontAlgn="auto">
              <a:lnSpc>
                <a:spcPct val="112000"/>
              </a:lnSpc>
              <a:spcAft>
                <a:spcPts val="0"/>
              </a:spcAft>
              <a:tabLst/>
              <a:defRPr/>
            </a:pPr>
            <a:r>
              <a:rPr lang="nl-BE" dirty="0"/>
              <a:t>Alle contracten die publiek beschikbaar zijn in het Vlaamse Gewest</a:t>
            </a:r>
          </a:p>
          <a:p>
            <a:pPr marR="0" lvl="2" fontAlgn="auto">
              <a:lnSpc>
                <a:spcPct val="112000"/>
              </a:lnSpc>
              <a:spcAft>
                <a:spcPts val="0"/>
              </a:spcAft>
              <a:tabLst/>
              <a:defRPr/>
            </a:pPr>
            <a:endParaRPr lang="nl-BE" dirty="0"/>
          </a:p>
          <a:p>
            <a:pPr marR="0" lvl="2" fontAlgn="auto">
              <a:lnSpc>
                <a:spcPct val="112000"/>
              </a:lnSpc>
              <a:spcAft>
                <a:spcPts val="0"/>
              </a:spcAft>
              <a:tabLst/>
              <a:defRPr/>
            </a:pPr>
            <a:r>
              <a:rPr lang="nl-BE" b="0" dirty="0">
                <a:solidFill>
                  <a:schemeClr val="tx1"/>
                </a:solidFill>
              </a:rPr>
              <a:t>Volledige aanbod </a:t>
            </a:r>
            <a:r>
              <a:rPr lang="nl-BE" dirty="0"/>
              <a:t>Waarop je kan intekenen op de dag waarop je de V-test® uitvoert</a:t>
            </a:r>
            <a:endParaRPr lang="nl-BE" sz="2000" b="0" dirty="0">
              <a:solidFill>
                <a:schemeClr val="tx1"/>
              </a:solidFill>
            </a:endParaRPr>
          </a:p>
        </p:txBody>
      </p:sp>
      <p:sp>
        <p:nvSpPr>
          <p:cNvPr id="3" name="Titel 2">
            <a:extLst>
              <a:ext uri="{FF2B5EF4-FFF2-40B4-BE49-F238E27FC236}">
                <a16:creationId xmlns:a16="http://schemas.microsoft.com/office/drawing/2014/main" id="{5D8EE8BE-D180-48BD-BE6A-D1D43F942BDB}"/>
              </a:ext>
            </a:extLst>
          </p:cNvPr>
          <p:cNvSpPr>
            <a:spLocks noGrp="1"/>
          </p:cNvSpPr>
          <p:nvPr>
            <p:ph type="title"/>
          </p:nvPr>
        </p:nvSpPr>
        <p:spPr/>
        <p:txBody>
          <a:bodyPr/>
          <a:lstStyle/>
          <a:p>
            <a:r>
              <a:rPr lang="nl-BE" dirty="0"/>
              <a:t>De V-test: resultaten</a:t>
            </a:r>
          </a:p>
        </p:txBody>
      </p:sp>
      <p:pic>
        <p:nvPicPr>
          <p:cNvPr id="4" name="Afbeelding 3">
            <a:extLst>
              <a:ext uri="{FF2B5EF4-FFF2-40B4-BE49-F238E27FC236}">
                <a16:creationId xmlns:a16="http://schemas.microsoft.com/office/drawing/2014/main" id="{1A57CF5E-DFDC-4B05-878A-19CD55CB4729}"/>
              </a:ext>
            </a:extLst>
          </p:cNvPr>
          <p:cNvPicPr>
            <a:picLocks noChangeAspect="1"/>
          </p:cNvPicPr>
          <p:nvPr/>
        </p:nvPicPr>
        <p:blipFill>
          <a:blip r:embed="rId2"/>
          <a:stretch>
            <a:fillRect/>
          </a:stretch>
        </p:blipFill>
        <p:spPr>
          <a:xfrm>
            <a:off x="3944982" y="1283285"/>
            <a:ext cx="5199017" cy="4567557"/>
          </a:xfrm>
          <a:prstGeom prst="rect">
            <a:avLst/>
          </a:prstGeom>
        </p:spPr>
      </p:pic>
    </p:spTree>
    <p:extLst>
      <p:ext uri="{BB962C8B-B14F-4D97-AF65-F5344CB8AC3E}">
        <p14:creationId xmlns:p14="http://schemas.microsoft.com/office/powerpoint/2010/main" val="31101956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E83988C9-BC74-4A78-AB2A-D2D049B0D6BD}"/>
              </a:ext>
            </a:extLst>
          </p:cNvPr>
          <p:cNvSpPr>
            <a:spLocks noGrp="1"/>
          </p:cNvSpPr>
          <p:nvPr>
            <p:ph idx="1"/>
          </p:nvPr>
        </p:nvSpPr>
        <p:spPr>
          <a:xfrm>
            <a:off x="681037" y="1800000"/>
            <a:ext cx="3013633" cy="4680000"/>
          </a:xfrm>
        </p:spPr>
        <p:txBody>
          <a:bodyPr>
            <a:normAutofit/>
          </a:bodyPr>
          <a:lstStyle/>
          <a:p>
            <a:pPr lvl="1"/>
            <a:r>
              <a:rPr lang="nl-BE" dirty="0"/>
              <a:t>Wat krijg je te zien?</a:t>
            </a:r>
          </a:p>
          <a:p>
            <a:pPr lvl="2">
              <a:defRPr/>
            </a:pPr>
            <a:r>
              <a:rPr lang="nl-BE" sz="2100" dirty="0"/>
              <a:t>Enkel relevante informatie zichtbaar</a:t>
            </a:r>
          </a:p>
          <a:p>
            <a:pPr lvl="3">
              <a:defRPr/>
            </a:pPr>
            <a:r>
              <a:rPr lang="nl-BE" sz="2100" dirty="0" err="1"/>
              <a:t>Terugleverings</a:t>
            </a:r>
            <a:r>
              <a:rPr lang="nl-BE" sz="2100" dirty="0"/>
              <a:t>-contracten enkel voor digitale meter met zonnepanelen</a:t>
            </a:r>
          </a:p>
          <a:p>
            <a:pPr lvl="2">
              <a:defRPr/>
            </a:pPr>
            <a:r>
              <a:rPr lang="nl-BE" sz="2100" dirty="0"/>
              <a:t>Weergave opties:</a:t>
            </a:r>
          </a:p>
          <a:p>
            <a:pPr lvl="3">
              <a:defRPr/>
            </a:pPr>
            <a:r>
              <a:rPr lang="nl-BE" sz="2100" dirty="0"/>
              <a:t>Prijs per jaar, maand, kWh</a:t>
            </a:r>
          </a:p>
        </p:txBody>
      </p:sp>
      <p:sp>
        <p:nvSpPr>
          <p:cNvPr id="3" name="Titel 2">
            <a:extLst>
              <a:ext uri="{FF2B5EF4-FFF2-40B4-BE49-F238E27FC236}">
                <a16:creationId xmlns:a16="http://schemas.microsoft.com/office/drawing/2014/main" id="{5D8EE8BE-D180-48BD-BE6A-D1D43F942BDB}"/>
              </a:ext>
            </a:extLst>
          </p:cNvPr>
          <p:cNvSpPr>
            <a:spLocks noGrp="1"/>
          </p:cNvSpPr>
          <p:nvPr>
            <p:ph type="title"/>
          </p:nvPr>
        </p:nvSpPr>
        <p:spPr/>
        <p:txBody>
          <a:bodyPr/>
          <a:lstStyle/>
          <a:p>
            <a:r>
              <a:rPr lang="nl-BE" dirty="0"/>
              <a:t>De V-test: resultaten</a:t>
            </a:r>
          </a:p>
        </p:txBody>
      </p:sp>
      <p:pic>
        <p:nvPicPr>
          <p:cNvPr id="4" name="Afbeelding 3">
            <a:extLst>
              <a:ext uri="{FF2B5EF4-FFF2-40B4-BE49-F238E27FC236}">
                <a16:creationId xmlns:a16="http://schemas.microsoft.com/office/drawing/2014/main" id="{1A57CF5E-DFDC-4B05-878A-19CD55CB4729}"/>
              </a:ext>
            </a:extLst>
          </p:cNvPr>
          <p:cNvPicPr>
            <a:picLocks noChangeAspect="1"/>
          </p:cNvPicPr>
          <p:nvPr/>
        </p:nvPicPr>
        <p:blipFill>
          <a:blip r:embed="rId2"/>
          <a:stretch>
            <a:fillRect/>
          </a:stretch>
        </p:blipFill>
        <p:spPr>
          <a:xfrm>
            <a:off x="3905794" y="1274407"/>
            <a:ext cx="5238206" cy="4601987"/>
          </a:xfrm>
          <a:prstGeom prst="rect">
            <a:avLst/>
          </a:prstGeom>
        </p:spPr>
      </p:pic>
    </p:spTree>
    <p:extLst>
      <p:ext uri="{BB962C8B-B14F-4D97-AF65-F5344CB8AC3E}">
        <p14:creationId xmlns:p14="http://schemas.microsoft.com/office/powerpoint/2010/main" val="6914314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E83988C9-BC74-4A78-AB2A-D2D049B0D6BD}"/>
              </a:ext>
            </a:extLst>
          </p:cNvPr>
          <p:cNvSpPr>
            <a:spLocks noGrp="1"/>
          </p:cNvSpPr>
          <p:nvPr>
            <p:ph idx="1"/>
          </p:nvPr>
        </p:nvSpPr>
        <p:spPr>
          <a:xfrm>
            <a:off x="681037" y="1800000"/>
            <a:ext cx="3013633" cy="4680000"/>
          </a:xfrm>
        </p:spPr>
        <p:txBody>
          <a:bodyPr>
            <a:normAutofit/>
          </a:bodyPr>
          <a:lstStyle/>
          <a:p>
            <a:pPr lvl="1"/>
            <a:r>
              <a:rPr lang="nl-BE" dirty="0"/>
              <a:t>Wat krijg je te zien?</a:t>
            </a:r>
          </a:p>
          <a:p>
            <a:pPr lvl="2">
              <a:defRPr/>
            </a:pPr>
            <a:r>
              <a:rPr lang="nl-BE" sz="2100" dirty="0"/>
              <a:t>Je kan filteren op bijvoorbeeld:</a:t>
            </a:r>
          </a:p>
          <a:p>
            <a:pPr lvl="3">
              <a:defRPr/>
            </a:pPr>
            <a:r>
              <a:rPr lang="nl-BE" sz="2100" dirty="0"/>
              <a:t>Vast – variabel</a:t>
            </a:r>
          </a:p>
          <a:p>
            <a:pPr lvl="3">
              <a:defRPr/>
            </a:pPr>
            <a:r>
              <a:rPr lang="nl-BE" sz="2100" dirty="0"/>
              <a:t>Communicatie digitaal of niet</a:t>
            </a:r>
          </a:p>
          <a:p>
            <a:pPr lvl="3">
              <a:defRPr/>
            </a:pPr>
            <a:r>
              <a:rPr lang="nl-BE" sz="2100" dirty="0"/>
              <a:t>…</a:t>
            </a:r>
          </a:p>
          <a:p>
            <a:pPr lvl="2">
              <a:defRPr/>
            </a:pPr>
            <a:r>
              <a:rPr lang="nl-BE" sz="2100" dirty="0"/>
              <a:t>Niet duidelijk?</a:t>
            </a:r>
          </a:p>
          <a:p>
            <a:pPr lvl="3">
              <a:defRPr/>
            </a:pPr>
            <a:r>
              <a:rPr lang="nl-BE" sz="2100" dirty="0"/>
              <a:t>Gebruik de keuzehulp!</a:t>
            </a:r>
          </a:p>
        </p:txBody>
      </p:sp>
      <p:sp>
        <p:nvSpPr>
          <p:cNvPr id="3" name="Titel 2">
            <a:extLst>
              <a:ext uri="{FF2B5EF4-FFF2-40B4-BE49-F238E27FC236}">
                <a16:creationId xmlns:a16="http://schemas.microsoft.com/office/drawing/2014/main" id="{5D8EE8BE-D180-48BD-BE6A-D1D43F942BDB}"/>
              </a:ext>
            </a:extLst>
          </p:cNvPr>
          <p:cNvSpPr>
            <a:spLocks noGrp="1"/>
          </p:cNvSpPr>
          <p:nvPr>
            <p:ph type="title"/>
          </p:nvPr>
        </p:nvSpPr>
        <p:spPr/>
        <p:txBody>
          <a:bodyPr/>
          <a:lstStyle/>
          <a:p>
            <a:r>
              <a:rPr lang="nl-BE" dirty="0"/>
              <a:t>De V-test: resultaten</a:t>
            </a:r>
          </a:p>
        </p:txBody>
      </p:sp>
      <p:pic>
        <p:nvPicPr>
          <p:cNvPr id="4" name="Afbeelding 3">
            <a:extLst>
              <a:ext uri="{FF2B5EF4-FFF2-40B4-BE49-F238E27FC236}">
                <a16:creationId xmlns:a16="http://schemas.microsoft.com/office/drawing/2014/main" id="{1A57CF5E-DFDC-4B05-878A-19CD55CB4729}"/>
              </a:ext>
            </a:extLst>
          </p:cNvPr>
          <p:cNvPicPr>
            <a:picLocks noChangeAspect="1"/>
          </p:cNvPicPr>
          <p:nvPr/>
        </p:nvPicPr>
        <p:blipFill>
          <a:blip r:embed="rId2"/>
          <a:stretch>
            <a:fillRect/>
          </a:stretch>
        </p:blipFill>
        <p:spPr>
          <a:xfrm>
            <a:off x="3866606" y="1274407"/>
            <a:ext cx="5277394" cy="4636415"/>
          </a:xfrm>
          <a:prstGeom prst="rect">
            <a:avLst/>
          </a:prstGeom>
        </p:spPr>
      </p:pic>
    </p:spTree>
    <p:extLst>
      <p:ext uri="{BB962C8B-B14F-4D97-AF65-F5344CB8AC3E}">
        <p14:creationId xmlns:p14="http://schemas.microsoft.com/office/powerpoint/2010/main" val="328181948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E83988C9-BC74-4A78-AB2A-D2D049B0D6BD}"/>
              </a:ext>
            </a:extLst>
          </p:cNvPr>
          <p:cNvSpPr>
            <a:spLocks noGrp="1"/>
          </p:cNvSpPr>
          <p:nvPr>
            <p:ph idx="1"/>
          </p:nvPr>
        </p:nvSpPr>
        <p:spPr>
          <a:xfrm>
            <a:off x="681038" y="1800000"/>
            <a:ext cx="2488290" cy="4680000"/>
          </a:xfrm>
        </p:spPr>
        <p:txBody>
          <a:bodyPr>
            <a:normAutofit/>
          </a:bodyPr>
          <a:lstStyle/>
          <a:p>
            <a:pPr lvl="1"/>
            <a:r>
              <a:rPr lang="nl-BE" dirty="0"/>
              <a:t>Keuzehulp</a:t>
            </a:r>
          </a:p>
          <a:p>
            <a:pPr lvl="1"/>
            <a:endParaRPr lang="nl-BE" dirty="0"/>
          </a:p>
          <a:p>
            <a:pPr lvl="2"/>
            <a:r>
              <a:rPr lang="nl-BE" dirty="0"/>
              <a:t>Aan de hand van enkele vragen zal de V-test bepaalde filters instellen</a:t>
            </a:r>
          </a:p>
        </p:txBody>
      </p:sp>
      <p:sp>
        <p:nvSpPr>
          <p:cNvPr id="3" name="Titel 2">
            <a:extLst>
              <a:ext uri="{FF2B5EF4-FFF2-40B4-BE49-F238E27FC236}">
                <a16:creationId xmlns:a16="http://schemas.microsoft.com/office/drawing/2014/main" id="{5D8EE8BE-D180-48BD-BE6A-D1D43F942BDB}"/>
              </a:ext>
            </a:extLst>
          </p:cNvPr>
          <p:cNvSpPr>
            <a:spLocks noGrp="1"/>
          </p:cNvSpPr>
          <p:nvPr>
            <p:ph type="title"/>
          </p:nvPr>
        </p:nvSpPr>
        <p:spPr/>
        <p:txBody>
          <a:bodyPr/>
          <a:lstStyle/>
          <a:p>
            <a:r>
              <a:rPr lang="nl-BE" dirty="0"/>
              <a:t>De V-test: Keuzehulp</a:t>
            </a:r>
          </a:p>
        </p:txBody>
      </p:sp>
      <p:pic>
        <p:nvPicPr>
          <p:cNvPr id="6" name="Afbeelding 5">
            <a:extLst>
              <a:ext uri="{FF2B5EF4-FFF2-40B4-BE49-F238E27FC236}">
                <a16:creationId xmlns:a16="http://schemas.microsoft.com/office/drawing/2014/main" id="{996ACCA3-46D4-41ED-ABD4-67ADFD5422CA}"/>
              </a:ext>
            </a:extLst>
          </p:cNvPr>
          <p:cNvPicPr>
            <a:picLocks noChangeAspect="1"/>
          </p:cNvPicPr>
          <p:nvPr/>
        </p:nvPicPr>
        <p:blipFill>
          <a:blip r:embed="rId2"/>
          <a:stretch>
            <a:fillRect/>
          </a:stretch>
        </p:blipFill>
        <p:spPr>
          <a:xfrm>
            <a:off x="3278777" y="1955289"/>
            <a:ext cx="5865223" cy="3899549"/>
          </a:xfrm>
          <a:prstGeom prst="rect">
            <a:avLst/>
          </a:prstGeom>
        </p:spPr>
      </p:pic>
    </p:spTree>
    <p:extLst>
      <p:ext uri="{BB962C8B-B14F-4D97-AF65-F5344CB8AC3E}">
        <p14:creationId xmlns:p14="http://schemas.microsoft.com/office/powerpoint/2010/main" val="322630382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8765E781-6A15-438A-B52A-A7E5B7D25587}"/>
              </a:ext>
            </a:extLst>
          </p:cNvPr>
          <p:cNvSpPr>
            <a:spLocks noGrp="1"/>
          </p:cNvSpPr>
          <p:nvPr>
            <p:ph idx="1"/>
          </p:nvPr>
        </p:nvSpPr>
        <p:spPr/>
        <p:txBody>
          <a:bodyPr>
            <a:normAutofit/>
          </a:bodyPr>
          <a:lstStyle/>
          <a:p>
            <a:endParaRPr lang="nl-BE" sz="4400" dirty="0">
              <a:hlinkClick r:id="rId2"/>
            </a:endParaRPr>
          </a:p>
          <a:p>
            <a:endParaRPr lang="nl-BE" sz="4400" dirty="0">
              <a:hlinkClick r:id="rId2"/>
            </a:endParaRPr>
          </a:p>
          <a:p>
            <a:r>
              <a:rPr lang="nl-BE" sz="4800" dirty="0">
                <a:hlinkClick r:id="rId2"/>
              </a:rPr>
              <a:t>https://vtest.vreg.be/</a:t>
            </a:r>
            <a:endParaRPr lang="nl-BE" sz="4800" dirty="0"/>
          </a:p>
        </p:txBody>
      </p:sp>
      <p:sp>
        <p:nvSpPr>
          <p:cNvPr id="3" name="Titel 2">
            <a:extLst>
              <a:ext uri="{FF2B5EF4-FFF2-40B4-BE49-F238E27FC236}">
                <a16:creationId xmlns:a16="http://schemas.microsoft.com/office/drawing/2014/main" id="{0EED521F-2CB6-44B3-A3D0-411158A09FE8}"/>
              </a:ext>
            </a:extLst>
          </p:cNvPr>
          <p:cNvSpPr>
            <a:spLocks noGrp="1"/>
          </p:cNvSpPr>
          <p:nvPr>
            <p:ph type="title"/>
          </p:nvPr>
        </p:nvSpPr>
        <p:spPr/>
        <p:txBody>
          <a:bodyPr/>
          <a:lstStyle/>
          <a:p>
            <a:r>
              <a:rPr lang="nl-BE" dirty="0"/>
              <a:t>De V-test</a:t>
            </a:r>
          </a:p>
        </p:txBody>
      </p:sp>
    </p:spTree>
    <p:extLst>
      <p:ext uri="{BB962C8B-B14F-4D97-AF65-F5344CB8AC3E}">
        <p14:creationId xmlns:p14="http://schemas.microsoft.com/office/powerpoint/2010/main" val="266343709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681037" y="1800000"/>
            <a:ext cx="6181200" cy="4057336"/>
          </a:xfrm>
        </p:spPr>
        <p:txBody>
          <a:bodyPr>
            <a:normAutofit/>
          </a:bodyPr>
          <a:lstStyle/>
          <a:p>
            <a:endParaRPr lang="nl-BE" sz="800" dirty="0"/>
          </a:p>
          <a:p>
            <a:pPr lvl="1"/>
            <a:r>
              <a:rPr lang="nl-BE" dirty="0"/>
              <a:t>Commercieel met CREG-label</a:t>
            </a:r>
          </a:p>
          <a:p>
            <a:r>
              <a:rPr lang="nl-BE" dirty="0"/>
              <a:t>Aanbieders.be</a:t>
            </a:r>
          </a:p>
          <a:p>
            <a:r>
              <a:rPr lang="nl-BE" dirty="0"/>
              <a:t>Mijn energie.be</a:t>
            </a:r>
          </a:p>
          <a:p>
            <a:endParaRPr lang="nl-BE" sz="800" dirty="0"/>
          </a:p>
          <a:p>
            <a:pPr lvl="1"/>
            <a:r>
              <a:rPr lang="nl-BE" dirty="0"/>
              <a:t>Commercieel - weinig betrouwbaar</a:t>
            </a:r>
          </a:p>
          <a:p>
            <a:r>
              <a:rPr lang="nl-BE" dirty="0"/>
              <a:t>Besparen kan</a:t>
            </a:r>
          </a:p>
          <a:p>
            <a:r>
              <a:rPr lang="nl-BE" dirty="0"/>
              <a:t>Save smart</a:t>
            </a:r>
            <a:endParaRPr lang="en-US" dirty="0"/>
          </a:p>
        </p:txBody>
      </p:sp>
      <p:sp>
        <p:nvSpPr>
          <p:cNvPr id="3" name="Titel 2"/>
          <p:cNvSpPr>
            <a:spLocks noGrp="1"/>
          </p:cNvSpPr>
          <p:nvPr>
            <p:ph type="title"/>
          </p:nvPr>
        </p:nvSpPr>
        <p:spPr/>
        <p:txBody>
          <a:bodyPr/>
          <a:lstStyle/>
          <a:p>
            <a:r>
              <a:rPr lang="nl-BE" dirty="0"/>
              <a:t>Andere vergelijkingstools</a:t>
            </a:r>
            <a:endParaRPr lang="en-US" dirty="0"/>
          </a:p>
        </p:txBody>
      </p:sp>
    </p:spTree>
    <p:extLst>
      <p:ext uri="{BB962C8B-B14F-4D97-AF65-F5344CB8AC3E}">
        <p14:creationId xmlns:p14="http://schemas.microsoft.com/office/powerpoint/2010/main" val="414983616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697365" y="1475116"/>
            <a:ext cx="6712725" cy="4364967"/>
          </a:xfrm>
        </p:spPr>
        <p:txBody>
          <a:bodyPr>
            <a:normAutofit/>
          </a:bodyPr>
          <a:lstStyle/>
          <a:p>
            <a:pPr lvl="1"/>
            <a:r>
              <a:rPr lang="nl-BE" dirty="0" err="1"/>
              <a:t>Ichoosr</a:t>
            </a:r>
            <a:r>
              <a:rPr lang="nl-BE" dirty="0"/>
              <a:t> = betrouwbaar</a:t>
            </a:r>
          </a:p>
          <a:p>
            <a:pPr lvl="2"/>
            <a:r>
              <a:rPr lang="nl-BE" dirty="0"/>
              <a:t>Samenaankoop provincie</a:t>
            </a:r>
          </a:p>
          <a:p>
            <a:pPr lvl="2"/>
            <a:r>
              <a:rPr lang="nl-BE" dirty="0"/>
              <a:t>Test-Aankoop</a:t>
            </a:r>
          </a:p>
          <a:p>
            <a:pPr lvl="2"/>
            <a:r>
              <a:rPr lang="nl-BE" dirty="0"/>
              <a:t>Nieuwsblad/</a:t>
            </a:r>
            <a:r>
              <a:rPr lang="nl-BE" dirty="0" err="1"/>
              <a:t>Knack</a:t>
            </a:r>
            <a:endParaRPr lang="nl-BE" dirty="0"/>
          </a:p>
          <a:p>
            <a:endParaRPr lang="nl-BE" sz="1100" dirty="0"/>
          </a:p>
          <a:p>
            <a:pPr lvl="1"/>
            <a:r>
              <a:rPr lang="nl-BE" dirty="0"/>
              <a:t>Tip: </a:t>
            </a:r>
          </a:p>
          <a:p>
            <a:pPr lvl="2"/>
            <a:r>
              <a:rPr lang="nl-BE" dirty="0"/>
              <a:t>Heel eenvoudig in te schrijven.</a:t>
            </a:r>
          </a:p>
          <a:p>
            <a:pPr lvl="2"/>
            <a:r>
              <a:rPr lang="nl-BE" dirty="0"/>
              <a:t>Stap naar normale en stabiele prijs. </a:t>
            </a:r>
          </a:p>
          <a:p>
            <a:pPr lvl="2"/>
            <a:r>
              <a:rPr lang="nl-BE" dirty="0"/>
              <a:t>Brengt rust voor veel mensen. </a:t>
            </a:r>
          </a:p>
          <a:p>
            <a:endParaRPr lang="nl-BE" sz="1100" dirty="0"/>
          </a:p>
        </p:txBody>
      </p:sp>
      <p:sp>
        <p:nvSpPr>
          <p:cNvPr id="3" name="Titel 2"/>
          <p:cNvSpPr>
            <a:spLocks noGrp="1"/>
          </p:cNvSpPr>
          <p:nvPr>
            <p:ph type="title"/>
          </p:nvPr>
        </p:nvSpPr>
        <p:spPr/>
        <p:txBody>
          <a:bodyPr/>
          <a:lstStyle/>
          <a:p>
            <a:r>
              <a:rPr lang="nl-BE" dirty="0"/>
              <a:t>Groepsaankoop</a:t>
            </a:r>
            <a:endParaRPr lang="en-US" dirty="0"/>
          </a:p>
        </p:txBody>
      </p:sp>
      <p:pic>
        <p:nvPicPr>
          <p:cNvPr id="4" name="Afbeelding 3"/>
          <p:cNvPicPr>
            <a:picLocks noChangeAspect="1"/>
          </p:cNvPicPr>
          <p:nvPr/>
        </p:nvPicPr>
        <p:blipFill>
          <a:blip r:embed="rId3"/>
          <a:stretch>
            <a:fillRect/>
          </a:stretch>
        </p:blipFill>
        <p:spPr>
          <a:xfrm>
            <a:off x="5418862" y="478607"/>
            <a:ext cx="3400425" cy="1343025"/>
          </a:xfrm>
          <a:prstGeom prst="rect">
            <a:avLst/>
          </a:prstGeom>
        </p:spPr>
      </p:pic>
    </p:spTree>
    <p:extLst>
      <p:ext uri="{BB962C8B-B14F-4D97-AF65-F5344CB8AC3E}">
        <p14:creationId xmlns:p14="http://schemas.microsoft.com/office/powerpoint/2010/main" val="5506250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lstStyle/>
          <a:p>
            <a:endParaRPr lang="nl-BE" dirty="0"/>
          </a:p>
          <a:p>
            <a:pPr lvl="1"/>
            <a:r>
              <a:rPr lang="nl-BE" dirty="0"/>
              <a:t>Hoelang </a:t>
            </a:r>
            <a:r>
              <a:rPr lang="nl-BE" dirty="0" smtClean="0"/>
              <a:t>nog? </a:t>
            </a:r>
            <a:endParaRPr lang="nl-BE" dirty="0"/>
          </a:p>
          <a:p>
            <a:pPr lvl="2"/>
            <a:r>
              <a:rPr lang="nl-BE" dirty="0"/>
              <a:t>Dat weet </a:t>
            </a:r>
            <a:r>
              <a:rPr lang="nl-BE" dirty="0" smtClean="0"/>
              <a:t>niemand.</a:t>
            </a:r>
            <a:endParaRPr lang="nl-BE" dirty="0"/>
          </a:p>
          <a:p>
            <a:pPr lvl="2"/>
            <a:r>
              <a:rPr lang="nl-BE" dirty="0"/>
              <a:t>Nog enkele </a:t>
            </a:r>
            <a:r>
              <a:rPr lang="nl-BE" dirty="0" smtClean="0"/>
              <a:t>maanden.</a:t>
            </a:r>
            <a:endParaRPr lang="nl-BE" dirty="0"/>
          </a:p>
          <a:p>
            <a:pPr lvl="2"/>
            <a:r>
              <a:rPr lang="nl-BE" dirty="0"/>
              <a:t>Zeker deze </a:t>
            </a:r>
            <a:r>
              <a:rPr lang="nl-BE" dirty="0" smtClean="0"/>
              <a:t>winterperiode.</a:t>
            </a:r>
            <a:endParaRPr lang="nl-BE" dirty="0"/>
          </a:p>
          <a:p>
            <a:pPr marL="0" lvl="2" indent="0">
              <a:buNone/>
            </a:pPr>
            <a:endParaRPr lang="nl-BE" dirty="0"/>
          </a:p>
          <a:p>
            <a:pPr marL="0" lvl="2" indent="0">
              <a:buNone/>
            </a:pPr>
            <a:r>
              <a:rPr lang="nl-BE" sz="2110" b="1" spc="-20" dirty="0" smtClean="0">
                <a:solidFill>
                  <a:schemeClr val="accent1"/>
                </a:solidFill>
              </a:rPr>
              <a:t>Zekerheid: </a:t>
            </a:r>
            <a:br>
              <a:rPr lang="nl-BE" sz="2110" b="1" spc="-20" dirty="0" smtClean="0">
                <a:solidFill>
                  <a:schemeClr val="accent1"/>
                </a:solidFill>
              </a:rPr>
            </a:br>
            <a:r>
              <a:rPr lang="nl-BE" sz="2110" b="1" spc="-20" dirty="0" smtClean="0">
                <a:solidFill>
                  <a:schemeClr val="accent1"/>
                </a:solidFill>
              </a:rPr>
              <a:t>de </a:t>
            </a:r>
            <a:r>
              <a:rPr lang="nl-BE" sz="2110" b="1" spc="-20" dirty="0">
                <a:solidFill>
                  <a:schemeClr val="accent1"/>
                </a:solidFill>
              </a:rPr>
              <a:t>prijzen </a:t>
            </a:r>
            <a:r>
              <a:rPr lang="nl-BE" sz="2110" b="1" spc="-20" dirty="0" smtClean="0">
                <a:solidFill>
                  <a:schemeClr val="accent1"/>
                </a:solidFill>
              </a:rPr>
              <a:t>dalen </a:t>
            </a:r>
            <a:r>
              <a:rPr lang="nl-BE" sz="2110" b="1" spc="-20" dirty="0">
                <a:solidFill>
                  <a:schemeClr val="accent1"/>
                </a:solidFill>
              </a:rPr>
              <a:t>nooit meer </a:t>
            </a:r>
            <a:r>
              <a:rPr lang="nl-BE" sz="2110" b="1" spc="-20" dirty="0" smtClean="0">
                <a:solidFill>
                  <a:schemeClr val="accent1"/>
                </a:solidFill>
              </a:rPr>
              <a:t>tot </a:t>
            </a:r>
            <a:br>
              <a:rPr lang="nl-BE" sz="2110" b="1" spc="-20" dirty="0" smtClean="0">
                <a:solidFill>
                  <a:schemeClr val="accent1"/>
                </a:solidFill>
              </a:rPr>
            </a:br>
            <a:r>
              <a:rPr lang="nl-BE" sz="2110" b="1" spc="-20" dirty="0" smtClean="0">
                <a:solidFill>
                  <a:schemeClr val="accent1"/>
                </a:solidFill>
              </a:rPr>
              <a:t>het </a:t>
            </a:r>
            <a:r>
              <a:rPr lang="nl-BE" sz="2110" b="1" spc="-20" dirty="0">
                <a:solidFill>
                  <a:schemeClr val="accent1"/>
                </a:solidFill>
              </a:rPr>
              <a:t>niveau van voor oktober 2021.</a:t>
            </a:r>
          </a:p>
          <a:p>
            <a:endParaRPr lang="en-US" dirty="0"/>
          </a:p>
        </p:txBody>
      </p:sp>
      <p:sp>
        <p:nvSpPr>
          <p:cNvPr id="3" name="Titel 2"/>
          <p:cNvSpPr>
            <a:spLocks noGrp="1"/>
          </p:cNvSpPr>
          <p:nvPr>
            <p:ph type="title"/>
          </p:nvPr>
        </p:nvSpPr>
        <p:spPr/>
        <p:txBody>
          <a:bodyPr/>
          <a:lstStyle/>
          <a:p>
            <a:r>
              <a:rPr lang="nl-BE" dirty="0" smtClean="0"/>
              <a:t>Wat is er aan de hand op de energiemarkt? </a:t>
            </a:r>
            <a:endParaRPr lang="en-US" dirty="0"/>
          </a:p>
        </p:txBody>
      </p:sp>
      <p:pic>
        <p:nvPicPr>
          <p:cNvPr id="5" name="Afbeelding 4"/>
          <p:cNvPicPr>
            <a:picLocks noChangeAspect="1"/>
          </p:cNvPicPr>
          <p:nvPr/>
        </p:nvPicPr>
        <p:blipFill>
          <a:blip r:embed="rId3"/>
          <a:stretch>
            <a:fillRect/>
          </a:stretch>
        </p:blipFill>
        <p:spPr>
          <a:xfrm>
            <a:off x="5529533" y="2007802"/>
            <a:ext cx="4123427" cy="2743408"/>
          </a:xfrm>
          <a:prstGeom prst="rect">
            <a:avLst/>
          </a:prstGeom>
        </p:spPr>
      </p:pic>
    </p:spTree>
    <p:extLst>
      <p:ext uri="{BB962C8B-B14F-4D97-AF65-F5344CB8AC3E}">
        <p14:creationId xmlns:p14="http://schemas.microsoft.com/office/powerpoint/2010/main" val="109469539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681037" y="1800000"/>
            <a:ext cx="2251944" cy="4680000"/>
          </a:xfrm>
        </p:spPr>
        <p:txBody>
          <a:bodyPr/>
          <a:lstStyle/>
          <a:p>
            <a:pPr lvl="1"/>
            <a:r>
              <a:rPr lang="nl-BE" dirty="0"/>
              <a:t>Opletten met: </a:t>
            </a:r>
          </a:p>
          <a:p>
            <a:pPr lvl="2"/>
            <a:r>
              <a:rPr lang="nl-BE" dirty="0"/>
              <a:t>Wikipower </a:t>
            </a:r>
          </a:p>
          <a:p>
            <a:pPr lvl="2"/>
            <a:r>
              <a:rPr lang="nl-BE" dirty="0"/>
              <a:t>Oscar </a:t>
            </a:r>
            <a:r>
              <a:rPr lang="nl-BE" dirty="0" err="1"/>
              <a:t>samenaankoop</a:t>
            </a:r>
            <a:endParaRPr lang="nl-BE" dirty="0"/>
          </a:p>
          <a:p>
            <a:pPr lvl="2"/>
            <a:r>
              <a:rPr lang="nl-BE" dirty="0"/>
              <a:t>Save smart</a:t>
            </a:r>
          </a:p>
        </p:txBody>
      </p:sp>
      <p:sp>
        <p:nvSpPr>
          <p:cNvPr id="3" name="Titel 2"/>
          <p:cNvSpPr>
            <a:spLocks noGrp="1"/>
          </p:cNvSpPr>
          <p:nvPr>
            <p:ph type="title"/>
          </p:nvPr>
        </p:nvSpPr>
        <p:spPr/>
        <p:txBody>
          <a:bodyPr/>
          <a:lstStyle/>
          <a:p>
            <a:r>
              <a:rPr lang="nl-BE" dirty="0"/>
              <a:t>Groepsaankoop</a:t>
            </a:r>
            <a:br>
              <a:rPr lang="nl-BE" dirty="0"/>
            </a:br>
            <a:endParaRPr lang="en-US" dirty="0"/>
          </a:p>
        </p:txBody>
      </p:sp>
      <p:pic>
        <p:nvPicPr>
          <p:cNvPr id="4" name="Afbeelding 3"/>
          <p:cNvPicPr>
            <a:picLocks noChangeAspect="1"/>
          </p:cNvPicPr>
          <p:nvPr/>
        </p:nvPicPr>
        <p:blipFill rotWithShape="1">
          <a:blip r:embed="rId2"/>
          <a:srcRect l="18877" t="13483" r="39458" b="18303"/>
          <a:stretch/>
        </p:blipFill>
        <p:spPr>
          <a:xfrm>
            <a:off x="3362795" y="1533350"/>
            <a:ext cx="5574172" cy="51309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713304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681037" y="1800000"/>
            <a:ext cx="6181200" cy="1421663"/>
          </a:xfrm>
        </p:spPr>
        <p:txBody>
          <a:bodyPr/>
          <a:lstStyle/>
          <a:p>
            <a:pPr lvl="2"/>
            <a:r>
              <a:rPr lang="nl-BE" dirty="0"/>
              <a:t>De Inspecteur (Radio 2)</a:t>
            </a:r>
          </a:p>
          <a:p>
            <a:pPr lvl="2"/>
            <a:r>
              <a:rPr lang="nl-BE" dirty="0"/>
              <a:t>Test-Aankoop</a:t>
            </a:r>
          </a:p>
        </p:txBody>
      </p:sp>
      <p:sp>
        <p:nvSpPr>
          <p:cNvPr id="3" name="Titel 2"/>
          <p:cNvSpPr>
            <a:spLocks noGrp="1"/>
          </p:cNvSpPr>
          <p:nvPr>
            <p:ph type="title"/>
          </p:nvPr>
        </p:nvSpPr>
        <p:spPr/>
        <p:txBody>
          <a:bodyPr/>
          <a:lstStyle/>
          <a:p>
            <a:r>
              <a:rPr lang="nl-BE" dirty="0"/>
              <a:t>Waar extra informeren? </a:t>
            </a:r>
            <a:endParaRPr lang="en-US" dirty="0"/>
          </a:p>
        </p:txBody>
      </p:sp>
      <p:pic>
        <p:nvPicPr>
          <p:cNvPr id="5" name="Afbeelding 4"/>
          <p:cNvPicPr>
            <a:picLocks noChangeAspect="1"/>
          </p:cNvPicPr>
          <p:nvPr/>
        </p:nvPicPr>
        <p:blipFill>
          <a:blip r:embed="rId2"/>
          <a:stretch>
            <a:fillRect/>
          </a:stretch>
        </p:blipFill>
        <p:spPr>
          <a:xfrm>
            <a:off x="681037" y="2685596"/>
            <a:ext cx="4295912" cy="2863941"/>
          </a:xfrm>
          <a:prstGeom prst="rect">
            <a:avLst/>
          </a:prstGeom>
        </p:spPr>
      </p:pic>
    </p:spTree>
    <p:extLst>
      <p:ext uri="{BB962C8B-B14F-4D97-AF65-F5344CB8AC3E}">
        <p14:creationId xmlns:p14="http://schemas.microsoft.com/office/powerpoint/2010/main" val="74453159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669128" y="1654120"/>
            <a:ext cx="6193109" cy="4238491"/>
          </a:xfrm>
        </p:spPr>
        <p:txBody>
          <a:bodyPr>
            <a:normAutofit fontScale="92500" lnSpcReduction="20000"/>
          </a:bodyPr>
          <a:lstStyle/>
          <a:p>
            <a:pPr lvl="1"/>
            <a:r>
              <a:rPr lang="nl-BE" dirty="0"/>
              <a:t>Meterstanden noteren</a:t>
            </a:r>
          </a:p>
          <a:p>
            <a:pPr lvl="2"/>
            <a:r>
              <a:rPr lang="nl-BE" dirty="0"/>
              <a:t>Pen en papier </a:t>
            </a:r>
            <a:r>
              <a:rPr lang="nl-BE" dirty="0" smtClean="0"/>
              <a:t>- meterkaarten </a:t>
            </a:r>
            <a:r>
              <a:rPr lang="nl-BE" dirty="0"/>
              <a:t>van </a:t>
            </a:r>
            <a:r>
              <a:rPr lang="nl-BE" dirty="0" smtClean="0"/>
              <a:t>Fluvius</a:t>
            </a:r>
            <a:endParaRPr lang="nl-BE" dirty="0"/>
          </a:p>
          <a:p>
            <a:pPr lvl="2"/>
            <a:r>
              <a:rPr lang="nl-BE" dirty="0"/>
              <a:t>Digitale meter? Klantenzone Fluvius</a:t>
            </a:r>
          </a:p>
          <a:p>
            <a:pPr lvl="2"/>
            <a:r>
              <a:rPr lang="nl-BE" dirty="0">
                <a:hlinkClick r:id="rId2"/>
              </a:rPr>
              <a:t>www.energieID.be</a:t>
            </a:r>
            <a:r>
              <a:rPr lang="nl-BE" dirty="0"/>
              <a:t>   </a:t>
            </a:r>
          </a:p>
          <a:p>
            <a:pPr lvl="2"/>
            <a:r>
              <a:rPr lang="nl-BE" dirty="0"/>
              <a:t>Klantenzone van je leverancier</a:t>
            </a:r>
          </a:p>
          <a:p>
            <a:pPr lvl="2"/>
            <a:endParaRPr lang="nl-BE" sz="900" dirty="0"/>
          </a:p>
          <a:p>
            <a:pPr lvl="1"/>
            <a:r>
              <a:rPr lang="nl-BE" sz="2200" dirty="0"/>
              <a:t>Hoe vaak?</a:t>
            </a:r>
            <a:endParaRPr lang="en-US" sz="2200" dirty="0"/>
          </a:p>
          <a:p>
            <a:pPr lvl="2"/>
            <a:r>
              <a:rPr lang="nl-BE" sz="2100" dirty="0"/>
              <a:t>Begin: wekelijks</a:t>
            </a:r>
          </a:p>
          <a:p>
            <a:pPr lvl="2"/>
            <a:r>
              <a:rPr lang="nl-BE" sz="2100" dirty="0"/>
              <a:t>Daarna: maandelijks</a:t>
            </a:r>
          </a:p>
          <a:p>
            <a:pPr marL="0" lvl="2" indent="0">
              <a:buNone/>
            </a:pPr>
            <a:endParaRPr lang="nl-BE" sz="900" dirty="0"/>
          </a:p>
          <a:p>
            <a:pPr lvl="1">
              <a:lnSpc>
                <a:spcPct val="106000"/>
              </a:lnSpc>
            </a:pPr>
            <a:r>
              <a:rPr lang="nl-BE" sz="2200" dirty="0"/>
              <a:t>Opgelet gas</a:t>
            </a:r>
          </a:p>
          <a:p>
            <a:pPr lvl="2"/>
            <a:r>
              <a:rPr lang="nl-BE" sz="2100" dirty="0"/>
              <a:t>M³ op de gasmeter, kWh op de factuur (m³ x 10 = kWh )</a:t>
            </a:r>
          </a:p>
          <a:p>
            <a:pPr lvl="2"/>
            <a:r>
              <a:rPr lang="nl-BE" sz="2100" dirty="0"/>
              <a:t>Winter hoog verbruik, zomer laag verbruik</a:t>
            </a:r>
          </a:p>
        </p:txBody>
      </p:sp>
      <p:sp>
        <p:nvSpPr>
          <p:cNvPr id="3" name="Titel 2"/>
          <p:cNvSpPr>
            <a:spLocks noGrp="1"/>
          </p:cNvSpPr>
          <p:nvPr>
            <p:ph type="title"/>
          </p:nvPr>
        </p:nvSpPr>
        <p:spPr/>
        <p:txBody>
          <a:bodyPr/>
          <a:lstStyle/>
          <a:p>
            <a:r>
              <a:rPr lang="nl-BE" dirty="0" smtClean="0"/>
              <a:t>Energieverbruik opvolgen</a:t>
            </a:r>
            <a:endParaRPr lang="en-US" dirty="0"/>
          </a:p>
        </p:txBody>
      </p:sp>
    </p:spTree>
    <p:extLst>
      <p:ext uri="{BB962C8B-B14F-4D97-AF65-F5344CB8AC3E}">
        <p14:creationId xmlns:p14="http://schemas.microsoft.com/office/powerpoint/2010/main" val="422437305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lstStyle/>
          <a:p>
            <a:pPr lvl="1"/>
            <a:r>
              <a:rPr lang="nl-BE" dirty="0" smtClean="0"/>
              <a:t>Elektriciteit (4 personen)</a:t>
            </a:r>
          </a:p>
          <a:p>
            <a:r>
              <a:rPr lang="nl-BE" dirty="0" smtClean="0"/>
              <a:t>3500 kWh</a:t>
            </a:r>
          </a:p>
          <a:p>
            <a:endParaRPr lang="nl-BE" dirty="0"/>
          </a:p>
          <a:p>
            <a:pPr lvl="1"/>
            <a:r>
              <a:rPr lang="nl-BE" dirty="0" smtClean="0"/>
              <a:t>Gas (woning)</a:t>
            </a:r>
          </a:p>
          <a:p>
            <a:r>
              <a:rPr lang="nl-BE" dirty="0" smtClean="0"/>
              <a:t>23 260 kWh</a:t>
            </a:r>
          </a:p>
          <a:p>
            <a:endParaRPr lang="nl-BE" dirty="0"/>
          </a:p>
          <a:p>
            <a:r>
              <a:rPr lang="nl-BE" dirty="0" smtClean="0"/>
              <a:t>Bron: VREG</a:t>
            </a:r>
            <a:endParaRPr lang="en-US" dirty="0"/>
          </a:p>
        </p:txBody>
      </p:sp>
      <p:sp>
        <p:nvSpPr>
          <p:cNvPr id="3" name="Titel 2"/>
          <p:cNvSpPr>
            <a:spLocks noGrp="1"/>
          </p:cNvSpPr>
          <p:nvPr>
            <p:ph type="title"/>
          </p:nvPr>
        </p:nvSpPr>
        <p:spPr/>
        <p:txBody>
          <a:bodyPr/>
          <a:lstStyle/>
          <a:p>
            <a:r>
              <a:rPr lang="nl-BE" dirty="0" smtClean="0"/>
              <a:t>Gemiddeld jaarverbruik</a:t>
            </a:r>
            <a:endParaRPr lang="en-US" dirty="0"/>
          </a:p>
        </p:txBody>
      </p:sp>
      <p:pic>
        <p:nvPicPr>
          <p:cNvPr id="4" name="Afbeelding 3"/>
          <p:cNvPicPr>
            <a:picLocks noChangeAspect="1"/>
          </p:cNvPicPr>
          <p:nvPr/>
        </p:nvPicPr>
        <p:blipFill>
          <a:blip r:embed="rId2"/>
          <a:stretch>
            <a:fillRect/>
          </a:stretch>
        </p:blipFill>
        <p:spPr>
          <a:xfrm>
            <a:off x="4315056" y="1799999"/>
            <a:ext cx="4552899" cy="3004913"/>
          </a:xfrm>
          <a:prstGeom prst="rect">
            <a:avLst/>
          </a:prstGeom>
        </p:spPr>
      </p:pic>
    </p:spTree>
    <p:extLst>
      <p:ext uri="{BB962C8B-B14F-4D97-AF65-F5344CB8AC3E}">
        <p14:creationId xmlns:p14="http://schemas.microsoft.com/office/powerpoint/2010/main" val="419471925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normAutofit/>
          </a:bodyPr>
          <a:lstStyle/>
          <a:p>
            <a:pPr lvl="1"/>
            <a:r>
              <a:rPr lang="nl-BE" sz="2000" dirty="0" smtClean="0"/>
              <a:t>Elektriciteit</a:t>
            </a:r>
          </a:p>
          <a:p>
            <a:pPr lvl="2"/>
            <a:r>
              <a:rPr lang="nl-BE" dirty="0" smtClean="0"/>
              <a:t>1 persoon	1400 kWh</a:t>
            </a:r>
          </a:p>
          <a:p>
            <a:pPr lvl="2"/>
            <a:r>
              <a:rPr lang="nl-BE" dirty="0" smtClean="0"/>
              <a:t>2 personen	2300 kWh</a:t>
            </a:r>
          </a:p>
          <a:p>
            <a:pPr lvl="2"/>
            <a:r>
              <a:rPr lang="nl-BE" dirty="0" smtClean="0"/>
              <a:t>3 personen	3200 kWh</a:t>
            </a:r>
          </a:p>
          <a:p>
            <a:pPr lvl="2"/>
            <a:r>
              <a:rPr lang="nl-BE" dirty="0" smtClean="0"/>
              <a:t>4 personen	3500 kWh</a:t>
            </a:r>
          </a:p>
          <a:p>
            <a:pPr lvl="2"/>
            <a:r>
              <a:rPr lang="nl-BE" dirty="0" smtClean="0"/>
              <a:t>5 personen	4300 kWh</a:t>
            </a:r>
          </a:p>
        </p:txBody>
      </p:sp>
      <p:sp>
        <p:nvSpPr>
          <p:cNvPr id="3" name="Titel 2"/>
          <p:cNvSpPr>
            <a:spLocks noGrp="1"/>
          </p:cNvSpPr>
          <p:nvPr>
            <p:ph type="title"/>
          </p:nvPr>
        </p:nvSpPr>
        <p:spPr/>
        <p:txBody>
          <a:bodyPr/>
          <a:lstStyle/>
          <a:p>
            <a:r>
              <a:rPr lang="nl-BE" dirty="0" smtClean="0"/>
              <a:t>Gemiddeld jaarverbruik</a:t>
            </a:r>
            <a:endParaRPr lang="en-US" dirty="0"/>
          </a:p>
        </p:txBody>
      </p:sp>
      <p:sp>
        <p:nvSpPr>
          <p:cNvPr id="4" name="Tijdelijke aanduiding voor inhoud 1"/>
          <p:cNvSpPr txBox="1">
            <a:spLocks/>
          </p:cNvSpPr>
          <p:nvPr/>
        </p:nvSpPr>
        <p:spPr>
          <a:xfrm>
            <a:off x="4453830" y="1730988"/>
            <a:ext cx="4250223" cy="4680000"/>
          </a:xfrm>
          <a:prstGeom prst="rect">
            <a:avLst/>
          </a:prstGeom>
        </p:spPr>
        <p:txBody>
          <a:bodyPr vert="horz" lIns="0" tIns="0" rIns="0" bIns="0" rtlCol="0">
            <a:normAutofit/>
          </a:bodyPr>
          <a:lstStyle>
            <a:lvl1pPr marL="3600" indent="-3600" algn="l" defTabSz="914400" rtl="0" eaLnBrk="1" latinLnBrk="0" hangingPunct="1">
              <a:lnSpc>
                <a:spcPct val="102000"/>
              </a:lnSpc>
              <a:spcBef>
                <a:spcPts val="750"/>
              </a:spcBef>
              <a:buFont typeface="Arial" panose="020B0604020202020204" pitchFamily="34" charset="0"/>
              <a:buChar char="​"/>
              <a:defRPr sz="2000" kern="1200" baseline="0">
                <a:solidFill>
                  <a:schemeClr val="tx1"/>
                </a:solidFill>
                <a:latin typeface="+mn-lt"/>
                <a:ea typeface="+mn-ea"/>
                <a:cs typeface="+mn-cs"/>
              </a:defRPr>
            </a:lvl1pPr>
            <a:lvl2pPr marL="3600" indent="-3600" algn="l" defTabSz="914400" rtl="0" eaLnBrk="1" latinLnBrk="0" hangingPunct="1">
              <a:lnSpc>
                <a:spcPct val="96000"/>
              </a:lnSpc>
              <a:spcBef>
                <a:spcPts val="1000"/>
              </a:spcBef>
              <a:buFont typeface="Arial" panose="020B0604020202020204" pitchFamily="34" charset="0"/>
              <a:buChar char="​"/>
              <a:defRPr sz="2110" b="1" kern="1200" spc="-20" baseline="0">
                <a:solidFill>
                  <a:schemeClr val="accent1"/>
                </a:solidFill>
                <a:latin typeface="+mn-lt"/>
                <a:ea typeface="+mn-ea"/>
                <a:cs typeface="+mn-cs"/>
              </a:defRPr>
            </a:lvl2pPr>
            <a:lvl3pPr marL="216000" indent="-216000" algn="l" defTabSz="914400" rtl="0" eaLnBrk="1" latinLnBrk="0" hangingPunct="1">
              <a:lnSpc>
                <a:spcPct val="102000"/>
              </a:lnSpc>
              <a:spcBef>
                <a:spcPts val="768"/>
              </a:spcBef>
              <a:buClr>
                <a:schemeClr val="accent4"/>
              </a:buClr>
              <a:buSzPct val="90000"/>
              <a:buFont typeface="Arial" panose="020B0604020202020204" pitchFamily="34" charset="0"/>
              <a:buChar char="•"/>
              <a:defRPr sz="2000" kern="1200">
                <a:solidFill>
                  <a:schemeClr val="tx1"/>
                </a:solidFill>
                <a:latin typeface="+mn-lt"/>
                <a:ea typeface="+mn-ea"/>
                <a:cs typeface="+mn-cs"/>
              </a:defRPr>
            </a:lvl3pPr>
            <a:lvl4pPr marL="630000" indent="-396000" algn="l" defTabSz="914400" rtl="0" eaLnBrk="1" latinLnBrk="0" hangingPunct="1">
              <a:lnSpc>
                <a:spcPct val="102000"/>
              </a:lnSpc>
              <a:spcBef>
                <a:spcPts val="768"/>
              </a:spcBef>
              <a:buClr>
                <a:schemeClr val="accent4"/>
              </a:buClr>
              <a:buFont typeface="Arial" panose="020B0604020202020204" pitchFamily="34" charset="0"/>
              <a:buChar char="▬"/>
              <a:defRPr sz="2000" kern="1200">
                <a:solidFill>
                  <a:schemeClr val="tx1"/>
                </a:solidFill>
                <a:latin typeface="+mn-lt"/>
                <a:ea typeface="+mn-ea"/>
                <a:cs typeface="+mn-cs"/>
              </a:defRPr>
            </a:lvl4pPr>
            <a:lvl5pPr marL="849600" indent="-216000" algn="l" defTabSz="914400" rtl="0" eaLnBrk="1" latinLnBrk="0" hangingPunct="1">
              <a:lnSpc>
                <a:spcPct val="102000"/>
              </a:lnSpc>
              <a:spcBef>
                <a:spcPts val="510"/>
              </a:spcBef>
              <a:buClr>
                <a:schemeClr val="accent4"/>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06000"/>
              </a:lnSpc>
            </a:pPr>
            <a:r>
              <a:rPr lang="nl-BE" sz="2000" dirty="0" smtClean="0"/>
              <a:t>Gas</a:t>
            </a:r>
          </a:p>
          <a:p>
            <a:pPr lvl="2">
              <a:lnSpc>
                <a:spcPct val="112000"/>
              </a:lnSpc>
            </a:pPr>
            <a:r>
              <a:rPr lang="nl-BE" dirty="0" smtClean="0"/>
              <a:t>Appartement		14 000 kWh</a:t>
            </a:r>
          </a:p>
          <a:p>
            <a:pPr lvl="2">
              <a:lnSpc>
                <a:spcPct val="112000"/>
              </a:lnSpc>
            </a:pPr>
            <a:r>
              <a:rPr lang="nl-BE" dirty="0" smtClean="0"/>
              <a:t>Rijhuis		20 000 kWh</a:t>
            </a:r>
          </a:p>
          <a:p>
            <a:pPr lvl="2">
              <a:lnSpc>
                <a:spcPct val="112000"/>
              </a:lnSpc>
            </a:pPr>
            <a:r>
              <a:rPr lang="nl-BE" dirty="0" smtClean="0"/>
              <a:t>Half open bebouwing	21 000 kWh</a:t>
            </a:r>
          </a:p>
          <a:p>
            <a:pPr lvl="2">
              <a:lnSpc>
                <a:spcPct val="112000"/>
              </a:lnSpc>
            </a:pPr>
            <a:r>
              <a:rPr lang="nl-BE" dirty="0" smtClean="0"/>
              <a:t>Open bebouwing	24 000 kWh</a:t>
            </a:r>
            <a:endParaRPr lang="en-US" dirty="0"/>
          </a:p>
        </p:txBody>
      </p:sp>
    </p:spTree>
    <p:extLst>
      <p:ext uri="{BB962C8B-B14F-4D97-AF65-F5344CB8AC3E}">
        <p14:creationId xmlns:p14="http://schemas.microsoft.com/office/powerpoint/2010/main" val="291753861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sz="half" idx="1"/>
          </p:nvPr>
        </p:nvSpPr>
        <p:spPr>
          <a:xfrm>
            <a:off x="681036" y="2286000"/>
            <a:ext cx="4468933" cy="4194000"/>
          </a:xfrm>
        </p:spPr>
        <p:txBody>
          <a:bodyPr/>
          <a:lstStyle/>
          <a:p>
            <a:r>
              <a:rPr lang="nl-BE" dirty="0"/>
              <a:t>Bijvoorbeeld: </a:t>
            </a:r>
          </a:p>
          <a:p>
            <a:pPr lvl="2"/>
            <a:r>
              <a:rPr lang="nl-BE" dirty="0"/>
              <a:t>€ 2000 jaarafrekening</a:t>
            </a:r>
          </a:p>
          <a:p>
            <a:pPr lvl="2"/>
            <a:r>
              <a:rPr lang="nl-BE" dirty="0"/>
              <a:t>Nieuw verhoogd voorschotbedrag</a:t>
            </a:r>
          </a:p>
          <a:p>
            <a:pPr lvl="2"/>
            <a:endParaRPr lang="nl-BE" dirty="0"/>
          </a:p>
          <a:p>
            <a:pPr lvl="1"/>
            <a:r>
              <a:rPr lang="nl-BE" dirty="0"/>
              <a:t>Eerste advies: </a:t>
            </a:r>
          </a:p>
          <a:p>
            <a:pPr lvl="1"/>
            <a:r>
              <a:rPr lang="nl-BE" dirty="0" smtClean="0"/>
              <a:t>Niet </a:t>
            </a:r>
            <a:r>
              <a:rPr lang="nl-BE" dirty="0"/>
              <a:t>wachten om stappen te </a:t>
            </a:r>
            <a:r>
              <a:rPr lang="nl-BE" dirty="0" smtClean="0"/>
              <a:t>zetten!</a:t>
            </a:r>
            <a:endParaRPr lang="nl-BE" dirty="0"/>
          </a:p>
          <a:p>
            <a:pPr lvl="1"/>
            <a:r>
              <a:rPr lang="nl-BE" dirty="0"/>
              <a:t>Indien </a:t>
            </a:r>
            <a:r>
              <a:rPr lang="nl-BE" dirty="0" smtClean="0"/>
              <a:t>nodig: </a:t>
            </a:r>
            <a:r>
              <a:rPr lang="nl-BE" dirty="0"/>
              <a:t>hulp zoeken!</a:t>
            </a:r>
          </a:p>
        </p:txBody>
      </p:sp>
      <p:pic>
        <p:nvPicPr>
          <p:cNvPr id="5" name="Tijdelijke aanduiding voor inhoud 4"/>
          <p:cNvPicPr>
            <a:picLocks noGrp="1" noChangeAspect="1"/>
          </p:cNvPicPr>
          <p:nvPr>
            <p:ph sz="half" idx="2"/>
          </p:nvPr>
        </p:nvPicPr>
        <p:blipFill>
          <a:blip r:embed="rId2"/>
          <a:stretch>
            <a:fillRect/>
          </a:stretch>
        </p:blipFill>
        <p:spPr>
          <a:xfrm>
            <a:off x="5610572" y="2015660"/>
            <a:ext cx="3132137" cy="313213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Titel 3"/>
          <p:cNvSpPr>
            <a:spLocks noGrp="1"/>
          </p:cNvSpPr>
          <p:nvPr>
            <p:ph type="title"/>
          </p:nvPr>
        </p:nvSpPr>
        <p:spPr/>
        <p:txBody>
          <a:bodyPr/>
          <a:lstStyle/>
          <a:p>
            <a:r>
              <a:rPr lang="nl-BE" dirty="0" smtClean="0"/>
              <a:t>En dan valt de jaarafrekening in de bus …</a:t>
            </a:r>
            <a:endParaRPr lang="en-US" dirty="0"/>
          </a:p>
        </p:txBody>
      </p:sp>
    </p:spTree>
    <p:extLst>
      <p:ext uri="{BB962C8B-B14F-4D97-AF65-F5344CB8AC3E}">
        <p14:creationId xmlns:p14="http://schemas.microsoft.com/office/powerpoint/2010/main" val="253321347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681037" y="1800000"/>
            <a:ext cx="6754933" cy="4117721"/>
          </a:xfrm>
        </p:spPr>
        <p:txBody>
          <a:bodyPr>
            <a:normAutofit/>
          </a:bodyPr>
          <a:lstStyle/>
          <a:p>
            <a:pPr lvl="1"/>
            <a:endParaRPr lang="nl-BE" dirty="0" smtClean="0"/>
          </a:p>
          <a:p>
            <a:pPr lvl="1"/>
            <a:endParaRPr lang="nl-BE" dirty="0"/>
          </a:p>
          <a:p>
            <a:pPr lvl="1"/>
            <a:r>
              <a:rPr lang="nl-BE" dirty="0"/>
              <a:t>P</a:t>
            </a:r>
            <a:r>
              <a:rPr lang="nl-BE" dirty="0" smtClean="0"/>
              <a:t>eriode jaarafrekeningen</a:t>
            </a:r>
            <a:endParaRPr lang="nl-BE" dirty="0"/>
          </a:p>
          <a:p>
            <a:pPr lvl="2"/>
            <a:r>
              <a:rPr lang="nl-BE" dirty="0"/>
              <a:t>Februari</a:t>
            </a:r>
          </a:p>
          <a:p>
            <a:pPr lvl="2"/>
            <a:r>
              <a:rPr lang="nl-BE" dirty="0"/>
              <a:t>Maart</a:t>
            </a:r>
          </a:p>
          <a:p>
            <a:pPr lvl="2"/>
            <a:r>
              <a:rPr lang="nl-BE" dirty="0"/>
              <a:t>April</a:t>
            </a:r>
          </a:p>
          <a:p>
            <a:pPr marL="234000" lvl="3" indent="0">
              <a:buNone/>
            </a:pPr>
            <a:endParaRPr lang="nl-BE" dirty="0"/>
          </a:p>
          <a:p>
            <a:pPr lvl="2"/>
            <a:endParaRPr lang="en-US" dirty="0"/>
          </a:p>
        </p:txBody>
      </p:sp>
      <p:sp>
        <p:nvSpPr>
          <p:cNvPr id="3" name="Titel 2"/>
          <p:cNvSpPr>
            <a:spLocks noGrp="1"/>
          </p:cNvSpPr>
          <p:nvPr>
            <p:ph type="title"/>
          </p:nvPr>
        </p:nvSpPr>
        <p:spPr/>
        <p:txBody>
          <a:bodyPr/>
          <a:lstStyle/>
          <a:p>
            <a:r>
              <a:rPr lang="nl-BE" dirty="0" smtClean="0"/>
              <a:t>Jaarafrekeningen in Turnhout</a:t>
            </a:r>
            <a:endParaRPr lang="en-US" dirty="0"/>
          </a:p>
        </p:txBody>
      </p:sp>
    </p:spTree>
    <p:extLst>
      <p:ext uri="{BB962C8B-B14F-4D97-AF65-F5344CB8AC3E}">
        <p14:creationId xmlns:p14="http://schemas.microsoft.com/office/powerpoint/2010/main" val="300438430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BE" dirty="0" smtClean="0"/>
              <a:t>Procedure wanbetaling bij de leverancier</a:t>
            </a:r>
            <a:endParaRPr lang="en-US" dirty="0"/>
          </a:p>
        </p:txBody>
      </p:sp>
      <p:pic>
        <p:nvPicPr>
          <p:cNvPr id="4" name="Afbeelding 3"/>
          <p:cNvPicPr>
            <a:picLocks noChangeAspect="1"/>
          </p:cNvPicPr>
          <p:nvPr/>
        </p:nvPicPr>
        <p:blipFill>
          <a:blip r:embed="rId2"/>
          <a:stretch>
            <a:fillRect/>
          </a:stretch>
        </p:blipFill>
        <p:spPr>
          <a:xfrm>
            <a:off x="258792" y="2273442"/>
            <a:ext cx="8747185" cy="2359515"/>
          </a:xfrm>
          <a:prstGeom prst="rect">
            <a:avLst/>
          </a:prstGeom>
        </p:spPr>
      </p:pic>
    </p:spTree>
    <p:extLst>
      <p:ext uri="{BB962C8B-B14F-4D97-AF65-F5344CB8AC3E}">
        <p14:creationId xmlns:p14="http://schemas.microsoft.com/office/powerpoint/2010/main" val="114132628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681037" y="1654120"/>
            <a:ext cx="6703174" cy="3971072"/>
          </a:xfrm>
        </p:spPr>
        <p:txBody>
          <a:bodyPr>
            <a:normAutofit lnSpcReduction="10000"/>
          </a:bodyPr>
          <a:lstStyle/>
          <a:p>
            <a:pPr lvl="1"/>
            <a:r>
              <a:rPr lang="nl-BE" dirty="0"/>
              <a:t>Leverancier wil </a:t>
            </a:r>
            <a:r>
              <a:rPr lang="nl-BE" dirty="0" smtClean="0"/>
              <a:t>afbetalingsplan </a:t>
            </a:r>
            <a:r>
              <a:rPr lang="nl-BE" dirty="0"/>
              <a:t>met max. 12 schijven</a:t>
            </a:r>
          </a:p>
          <a:p>
            <a:pPr lvl="2"/>
            <a:r>
              <a:rPr lang="nl-BE" dirty="0"/>
              <a:t>Om schuldenvrij te zijn vóór de volgende jaarafrekening</a:t>
            </a:r>
          </a:p>
          <a:p>
            <a:pPr lvl="2"/>
            <a:r>
              <a:rPr lang="nl-BE" dirty="0"/>
              <a:t>Vb. € 2000 jaarafrekening</a:t>
            </a:r>
          </a:p>
          <a:p>
            <a:pPr lvl="3"/>
            <a:r>
              <a:rPr lang="nl-BE" dirty="0"/>
              <a:t>€ </a:t>
            </a:r>
            <a:r>
              <a:rPr lang="nl-BE" dirty="0" smtClean="0"/>
              <a:t>170 per maand </a:t>
            </a:r>
            <a:r>
              <a:rPr lang="nl-BE" dirty="0"/>
              <a:t>afbetaling</a:t>
            </a:r>
          </a:p>
          <a:p>
            <a:pPr lvl="3"/>
            <a:r>
              <a:rPr lang="nl-BE" dirty="0"/>
              <a:t>Hoger voorschotfactuur</a:t>
            </a:r>
          </a:p>
          <a:p>
            <a:pPr lvl="2"/>
            <a:r>
              <a:rPr lang="nl-BE" dirty="0"/>
              <a:t>1 keer </a:t>
            </a:r>
            <a:r>
              <a:rPr lang="nl-BE" dirty="0" smtClean="0"/>
              <a:t>afbetaling niet </a:t>
            </a:r>
            <a:r>
              <a:rPr lang="nl-BE" dirty="0"/>
              <a:t>betalen = afbetaalplan wordt stopgezet</a:t>
            </a:r>
          </a:p>
          <a:p>
            <a:pPr lvl="3"/>
            <a:r>
              <a:rPr lang="nl-BE" dirty="0" smtClean="0"/>
              <a:t>Kost moeite om terug op te starten</a:t>
            </a:r>
            <a:endParaRPr lang="nl-BE" dirty="0"/>
          </a:p>
          <a:p>
            <a:pPr lvl="3"/>
            <a:r>
              <a:rPr lang="nl-BE" dirty="0" smtClean="0"/>
              <a:t>Zo niet</a:t>
            </a:r>
            <a:r>
              <a:rPr lang="nl-BE" dirty="0"/>
              <a:t>?</a:t>
            </a:r>
          </a:p>
          <a:p>
            <a:pPr lvl="4"/>
            <a:r>
              <a:rPr lang="nl-BE" dirty="0"/>
              <a:t>incassobureau of deurwaarder</a:t>
            </a:r>
          </a:p>
          <a:p>
            <a:pPr lvl="4"/>
            <a:r>
              <a:rPr lang="nl-BE" dirty="0"/>
              <a:t>Via een drop naar de netbeheerder</a:t>
            </a:r>
          </a:p>
          <a:p>
            <a:pPr lvl="2"/>
            <a:endParaRPr lang="nl-BE" dirty="0"/>
          </a:p>
        </p:txBody>
      </p:sp>
      <p:sp>
        <p:nvSpPr>
          <p:cNvPr id="3" name="Titel 2"/>
          <p:cNvSpPr>
            <a:spLocks noGrp="1"/>
          </p:cNvSpPr>
          <p:nvPr>
            <p:ph type="title"/>
          </p:nvPr>
        </p:nvSpPr>
        <p:spPr>
          <a:xfrm>
            <a:off x="669127" y="646120"/>
            <a:ext cx="7957287" cy="1008000"/>
          </a:xfrm>
        </p:spPr>
        <p:txBody>
          <a:bodyPr/>
          <a:lstStyle/>
          <a:p>
            <a:r>
              <a:rPr lang="nl-BE" dirty="0" smtClean="0"/>
              <a:t>Haalbaar afbetalingsplan mogelijk? </a:t>
            </a:r>
            <a:endParaRPr lang="en-US" dirty="0"/>
          </a:p>
        </p:txBody>
      </p:sp>
    </p:spTree>
    <p:extLst>
      <p:ext uri="{BB962C8B-B14F-4D97-AF65-F5344CB8AC3E}">
        <p14:creationId xmlns:p14="http://schemas.microsoft.com/office/powerpoint/2010/main" val="73193664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681037" y="1800000"/>
            <a:ext cx="6181200" cy="3971072"/>
          </a:xfrm>
        </p:spPr>
        <p:txBody>
          <a:bodyPr>
            <a:normAutofit fontScale="92500" lnSpcReduction="20000"/>
          </a:bodyPr>
          <a:lstStyle/>
          <a:p>
            <a:pPr marL="0" lvl="1" indent="0">
              <a:buNone/>
            </a:pPr>
            <a:r>
              <a:rPr lang="nl-BE" dirty="0" smtClean="0"/>
              <a:t>Dreigen er financiële problemen? </a:t>
            </a:r>
          </a:p>
          <a:p>
            <a:pPr lvl="2"/>
            <a:r>
              <a:rPr lang="nl-BE" dirty="0" smtClean="0"/>
              <a:t>Afspraak maken met Welzijnsonthaal</a:t>
            </a:r>
          </a:p>
          <a:p>
            <a:pPr lvl="2"/>
            <a:r>
              <a:rPr lang="nl-BE" dirty="0" smtClean="0"/>
              <a:t>Individueel en op maat</a:t>
            </a:r>
          </a:p>
          <a:p>
            <a:pPr lvl="2"/>
            <a:r>
              <a:rPr lang="nl-BE" dirty="0" smtClean="0"/>
              <a:t>Sociaal en financieel onderzoek</a:t>
            </a:r>
          </a:p>
          <a:p>
            <a:pPr lvl="2"/>
            <a:r>
              <a:rPr lang="nl-BE" dirty="0" smtClean="0"/>
              <a:t>Beslissing welke hulp mogelijk is vanuit WZO en OCMW</a:t>
            </a:r>
          </a:p>
          <a:p>
            <a:pPr marL="0" lvl="2" indent="0">
              <a:buNone/>
            </a:pPr>
            <a:endParaRPr lang="nl-BE" dirty="0" smtClean="0"/>
          </a:p>
          <a:p>
            <a:pPr lvl="1"/>
            <a:r>
              <a:rPr lang="nl-BE" dirty="0" smtClean="0"/>
              <a:t>Inloopmoment energiefacturen</a:t>
            </a:r>
          </a:p>
          <a:p>
            <a:pPr lvl="2"/>
            <a:r>
              <a:rPr lang="nl-BE" dirty="0" smtClean="0"/>
              <a:t>Vanaf 29 maart tot en met 21 juni</a:t>
            </a:r>
          </a:p>
          <a:p>
            <a:pPr lvl="2"/>
            <a:r>
              <a:rPr lang="nl-BE" dirty="0" smtClean="0"/>
              <a:t>Elke dinsdag van 13u tot 16u</a:t>
            </a:r>
          </a:p>
          <a:p>
            <a:pPr lvl="2"/>
            <a:r>
              <a:rPr lang="nl-BE" dirty="0"/>
              <a:t>Zonder afspraak</a:t>
            </a:r>
          </a:p>
          <a:p>
            <a:pPr lvl="2"/>
            <a:r>
              <a:rPr lang="nl-BE" dirty="0" smtClean="0"/>
              <a:t>Welzijnsonthaal – </a:t>
            </a:r>
            <a:r>
              <a:rPr lang="nl-BE" dirty="0" err="1" smtClean="0"/>
              <a:t>Stationstraat</a:t>
            </a:r>
            <a:r>
              <a:rPr lang="nl-BE" dirty="0" smtClean="0"/>
              <a:t> 80</a:t>
            </a:r>
          </a:p>
          <a:p>
            <a:pPr marL="0" lvl="2" indent="0">
              <a:buNone/>
            </a:pPr>
            <a:endParaRPr lang="nl-BE" dirty="0" smtClean="0"/>
          </a:p>
          <a:p>
            <a:pPr lvl="1"/>
            <a:endParaRPr lang="nl-BE" sz="800" dirty="0" smtClean="0"/>
          </a:p>
        </p:txBody>
      </p:sp>
      <p:sp>
        <p:nvSpPr>
          <p:cNvPr id="3" name="Titel 2"/>
          <p:cNvSpPr>
            <a:spLocks noGrp="1"/>
          </p:cNvSpPr>
          <p:nvPr>
            <p:ph type="title"/>
          </p:nvPr>
        </p:nvSpPr>
        <p:spPr/>
        <p:txBody>
          <a:bodyPr/>
          <a:lstStyle/>
          <a:p>
            <a:r>
              <a:rPr lang="nl-BE" dirty="0" smtClean="0"/>
              <a:t>Lukt het niet? </a:t>
            </a:r>
            <a:endParaRPr lang="en-US" dirty="0"/>
          </a:p>
        </p:txBody>
      </p:sp>
      <p:pic>
        <p:nvPicPr>
          <p:cNvPr id="5" name="Afbeelding 4"/>
          <p:cNvPicPr>
            <a:picLocks noChangeAspect="1"/>
          </p:cNvPicPr>
          <p:nvPr/>
        </p:nvPicPr>
        <p:blipFill>
          <a:blip r:embed="rId2"/>
          <a:stretch>
            <a:fillRect/>
          </a:stretch>
        </p:blipFill>
        <p:spPr>
          <a:xfrm>
            <a:off x="6688600" y="1800000"/>
            <a:ext cx="2671061" cy="2635604"/>
          </a:xfrm>
          <a:prstGeom prst="rect">
            <a:avLst/>
          </a:prstGeom>
        </p:spPr>
      </p:pic>
    </p:spTree>
    <p:extLst>
      <p:ext uri="{BB962C8B-B14F-4D97-AF65-F5344CB8AC3E}">
        <p14:creationId xmlns:p14="http://schemas.microsoft.com/office/powerpoint/2010/main" val="12854288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681037" y="1097280"/>
            <a:ext cx="6181200" cy="5382720"/>
          </a:xfrm>
        </p:spPr>
        <p:txBody>
          <a:bodyPr>
            <a:normAutofit/>
          </a:bodyPr>
          <a:lstStyle/>
          <a:p>
            <a:endParaRPr lang="nl-BE" dirty="0"/>
          </a:p>
          <a:p>
            <a:endParaRPr lang="nl-BE" dirty="0"/>
          </a:p>
          <a:p>
            <a:pPr lvl="1"/>
            <a:endParaRPr lang="nl-BE" dirty="0" smtClean="0"/>
          </a:p>
          <a:p>
            <a:pPr lvl="1"/>
            <a:r>
              <a:rPr lang="nl-BE" dirty="0" smtClean="0"/>
              <a:t>Eerst </a:t>
            </a:r>
            <a:r>
              <a:rPr lang="nl-BE" dirty="0"/>
              <a:t>even dit: </a:t>
            </a:r>
          </a:p>
          <a:p>
            <a:pPr lvl="2"/>
            <a:r>
              <a:rPr lang="nl-BE" dirty="0"/>
              <a:t>De goedkoopste kWh is de kWh die je niet </a:t>
            </a:r>
            <a:r>
              <a:rPr lang="nl-BE" dirty="0" smtClean="0"/>
              <a:t>verbruikt.</a:t>
            </a:r>
            <a:endParaRPr lang="nl-BE" dirty="0"/>
          </a:p>
          <a:p>
            <a:pPr lvl="2"/>
            <a:r>
              <a:rPr lang="nl-BE" dirty="0"/>
              <a:t>Energiezuinige huizen zijn de belangrijkste buffer tegen </a:t>
            </a:r>
            <a:r>
              <a:rPr lang="nl-BE" dirty="0" smtClean="0"/>
              <a:t>prijsstijgingen.</a:t>
            </a:r>
            <a:endParaRPr lang="nl-BE" dirty="0"/>
          </a:p>
          <a:p>
            <a:endParaRPr lang="nl-BE" dirty="0"/>
          </a:p>
          <a:p>
            <a:r>
              <a:rPr lang="nl-BE" sz="2110" b="1" spc="-20" dirty="0">
                <a:solidFill>
                  <a:schemeClr val="accent1"/>
                </a:solidFill>
              </a:rPr>
              <a:t>Cijfers: </a:t>
            </a:r>
          </a:p>
          <a:p>
            <a:r>
              <a:rPr lang="nl-BE" b="1" dirty="0"/>
              <a:t>Bron: </a:t>
            </a:r>
            <a:r>
              <a:rPr lang="nl-BE" dirty="0">
                <a:hlinkClick r:id="rId2"/>
              </a:rPr>
              <a:t>https://www.vreg.be/nl/energiemarkt-cijfers</a:t>
            </a:r>
            <a:r>
              <a:rPr lang="nl-BE" dirty="0"/>
              <a:t> </a:t>
            </a:r>
            <a:endParaRPr lang="en-US" dirty="0"/>
          </a:p>
        </p:txBody>
      </p:sp>
      <p:sp>
        <p:nvSpPr>
          <p:cNvPr id="3" name="Titel 2"/>
          <p:cNvSpPr>
            <a:spLocks noGrp="1"/>
          </p:cNvSpPr>
          <p:nvPr>
            <p:ph type="title"/>
          </p:nvPr>
        </p:nvSpPr>
        <p:spPr/>
        <p:txBody>
          <a:bodyPr/>
          <a:lstStyle/>
          <a:p>
            <a:r>
              <a:rPr lang="nl-BE" dirty="0" smtClean="0"/>
              <a:t>Hoe hoog stegen de prijzen voor elektriciteit en gas? </a:t>
            </a:r>
            <a:endParaRPr lang="en-US" dirty="0"/>
          </a:p>
        </p:txBody>
      </p:sp>
    </p:spTree>
    <p:extLst>
      <p:ext uri="{BB962C8B-B14F-4D97-AF65-F5344CB8AC3E}">
        <p14:creationId xmlns:p14="http://schemas.microsoft.com/office/powerpoint/2010/main" val="121152658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669128" y="1800000"/>
            <a:ext cx="4265181" cy="4680000"/>
          </a:xfrm>
        </p:spPr>
        <p:txBody>
          <a:bodyPr>
            <a:normAutofit fontScale="92500" lnSpcReduction="10000"/>
          </a:bodyPr>
          <a:lstStyle/>
          <a:p>
            <a:pPr marL="0" lvl="2" indent="0">
              <a:buNone/>
            </a:pPr>
            <a:r>
              <a:rPr lang="nl-BE" b="1" spc="-20" dirty="0">
                <a:solidFill>
                  <a:schemeClr val="accent1"/>
                </a:solidFill>
              </a:rPr>
              <a:t>Stad Turnhout </a:t>
            </a:r>
            <a:endParaRPr lang="nl-BE" b="1" spc="-20" dirty="0" smtClean="0">
              <a:solidFill>
                <a:schemeClr val="accent1"/>
              </a:solidFill>
            </a:endParaRPr>
          </a:p>
          <a:p>
            <a:pPr lvl="2"/>
            <a:r>
              <a:rPr lang="nl-BE" sz="1900" dirty="0"/>
              <a:t>Dienst wonen en energie</a:t>
            </a:r>
          </a:p>
          <a:p>
            <a:pPr lvl="2">
              <a:lnSpc>
                <a:spcPct val="92000"/>
              </a:lnSpc>
            </a:pPr>
            <a:r>
              <a:rPr lang="nl-BE" sz="1900" dirty="0"/>
              <a:t>Energiescan</a:t>
            </a:r>
          </a:p>
          <a:p>
            <a:pPr lvl="2">
              <a:lnSpc>
                <a:spcPct val="92000"/>
              </a:lnSpc>
            </a:pPr>
            <a:r>
              <a:rPr lang="nl-BE" sz="1900" dirty="0"/>
              <a:t>Goed Plan (voor verhuurders</a:t>
            </a:r>
            <a:r>
              <a:rPr lang="nl-BE" sz="1900" dirty="0" smtClean="0"/>
              <a:t>)</a:t>
            </a:r>
          </a:p>
          <a:p>
            <a:pPr marL="0" lvl="2" indent="0">
              <a:lnSpc>
                <a:spcPct val="92000"/>
              </a:lnSpc>
              <a:buNone/>
            </a:pPr>
            <a:r>
              <a:rPr lang="nl-BE" sz="1800" u="sng" dirty="0">
                <a:solidFill>
                  <a:srgbClr val="242424"/>
                </a:solidFill>
                <a:latin typeface="Calibri" panose="020F0502020204030204" pitchFamily="34" charset="0"/>
                <a:ea typeface="Calibri" panose="020F0502020204030204" pitchFamily="34" charset="0"/>
                <a:hlinkClick r:id="rId2"/>
              </a:rPr>
              <a:t>www.turnhout.be/energiefactuur</a:t>
            </a:r>
            <a:endParaRPr lang="nl-BE" sz="1800" u="sng" dirty="0">
              <a:solidFill>
                <a:srgbClr val="242424"/>
              </a:solidFill>
              <a:latin typeface="Calibri" panose="020F0502020204030204" pitchFamily="34" charset="0"/>
              <a:ea typeface="Calibri" panose="020F0502020204030204" pitchFamily="34" charset="0"/>
            </a:endParaRPr>
          </a:p>
          <a:p>
            <a:pPr marL="0" lvl="2" indent="0">
              <a:lnSpc>
                <a:spcPct val="92000"/>
              </a:lnSpc>
              <a:buNone/>
            </a:pPr>
            <a:endParaRPr lang="nl-BE" sz="1900" dirty="0"/>
          </a:p>
          <a:p>
            <a:pPr marL="0" lvl="1" indent="0">
              <a:lnSpc>
                <a:spcPct val="86000"/>
              </a:lnSpc>
              <a:buNone/>
            </a:pPr>
            <a:r>
              <a:rPr lang="nl-BE" sz="2000" dirty="0"/>
              <a:t>Fluvius</a:t>
            </a:r>
          </a:p>
          <a:p>
            <a:pPr lvl="2">
              <a:lnSpc>
                <a:spcPct val="92000"/>
              </a:lnSpc>
            </a:pPr>
            <a:r>
              <a:rPr lang="nl-BE" sz="1900" dirty="0"/>
              <a:t>Verdien veel geld zonder moeite</a:t>
            </a:r>
          </a:p>
          <a:p>
            <a:pPr lvl="2">
              <a:lnSpc>
                <a:spcPct val="92000"/>
              </a:lnSpc>
            </a:pPr>
            <a:r>
              <a:rPr lang="nl-BE" sz="1900" dirty="0"/>
              <a:t>Energiefitsessies</a:t>
            </a:r>
          </a:p>
          <a:p>
            <a:pPr marL="0" lvl="2" indent="0">
              <a:lnSpc>
                <a:spcPct val="92000"/>
              </a:lnSpc>
              <a:buNone/>
            </a:pPr>
            <a:endParaRPr lang="nl-BE" sz="1900" dirty="0"/>
          </a:p>
          <a:p>
            <a:pPr marL="0" lvl="1" indent="0">
              <a:lnSpc>
                <a:spcPct val="86000"/>
              </a:lnSpc>
              <a:buNone/>
            </a:pPr>
            <a:r>
              <a:rPr lang="nl-BE" sz="2000" dirty="0"/>
              <a:t>Kamp C</a:t>
            </a:r>
          </a:p>
          <a:p>
            <a:pPr marL="0" lvl="2" indent="0">
              <a:lnSpc>
                <a:spcPct val="92000"/>
              </a:lnSpc>
              <a:buNone/>
            </a:pPr>
            <a:r>
              <a:rPr lang="nl-BE" sz="1900" dirty="0" smtClean="0"/>
              <a:t>Slimmer in één dag</a:t>
            </a:r>
          </a:p>
          <a:p>
            <a:pPr marL="0" lvl="2" indent="0">
              <a:buNone/>
            </a:pPr>
            <a:r>
              <a:rPr lang="nl-BE" sz="1800" u="sng" dirty="0">
                <a:solidFill>
                  <a:srgbClr val="242424"/>
                </a:solidFill>
                <a:latin typeface="Calibri" panose="020F0502020204030204" pitchFamily="34" charset="0"/>
                <a:ea typeface="Calibri" panose="020F0502020204030204" pitchFamily="34" charset="0"/>
                <a:hlinkClick r:id="rId3"/>
              </a:rPr>
              <a:t>https://www.kampc.be/duurzaam/zelfaandeslag</a:t>
            </a:r>
            <a:r>
              <a:rPr lang="nl-BE" sz="1800" u="sng" dirty="0">
                <a:solidFill>
                  <a:srgbClr val="242424"/>
                </a:solidFill>
                <a:latin typeface="Calibri" panose="020F0502020204030204" pitchFamily="34" charset="0"/>
                <a:ea typeface="Calibri" panose="020F0502020204030204" pitchFamily="34" charset="0"/>
              </a:rPr>
              <a:t> </a:t>
            </a:r>
            <a:endParaRPr lang="nl-BE" sz="1800" u="sng" dirty="0" smtClean="0">
              <a:solidFill>
                <a:srgbClr val="242424"/>
              </a:solidFill>
              <a:latin typeface="Calibri" panose="020F0502020204030204" pitchFamily="34" charset="0"/>
              <a:ea typeface="Calibri" panose="020F0502020204030204" pitchFamily="34" charset="0"/>
            </a:endParaRPr>
          </a:p>
          <a:p>
            <a:pPr marL="0" lvl="2" indent="0">
              <a:buNone/>
            </a:pPr>
            <a:r>
              <a:rPr lang="nl-BE" sz="1800" u="sng" dirty="0" smtClean="0">
                <a:solidFill>
                  <a:schemeClr val="bg1"/>
                </a:solidFill>
                <a:latin typeface="Calibri" panose="020F0502020204030204" pitchFamily="34" charset="0"/>
                <a:ea typeface="Calibri" panose="020F0502020204030204" pitchFamily="34" charset="0"/>
              </a:rPr>
              <a:t>0</a:t>
            </a:r>
            <a:endParaRPr lang="nl-BE" sz="1800" u="sng" dirty="0">
              <a:solidFill>
                <a:schemeClr val="bg1"/>
              </a:solidFill>
              <a:latin typeface="Calibri" panose="020F0502020204030204" pitchFamily="34" charset="0"/>
              <a:ea typeface="Calibri" panose="020F0502020204030204" pitchFamily="34" charset="0"/>
            </a:endParaRPr>
          </a:p>
          <a:p>
            <a:pPr marL="0" lvl="2" indent="0">
              <a:lnSpc>
                <a:spcPct val="92000"/>
              </a:lnSpc>
              <a:buNone/>
            </a:pPr>
            <a:endParaRPr lang="nl-BE" sz="1900" dirty="0" smtClean="0"/>
          </a:p>
          <a:p>
            <a:pPr marL="0" lvl="2" indent="0">
              <a:lnSpc>
                <a:spcPct val="92000"/>
              </a:lnSpc>
              <a:buNone/>
            </a:pPr>
            <a:endParaRPr lang="en-US" sz="1900" dirty="0"/>
          </a:p>
        </p:txBody>
      </p:sp>
      <p:sp>
        <p:nvSpPr>
          <p:cNvPr id="4" name="Titel 3"/>
          <p:cNvSpPr>
            <a:spLocks noGrp="1"/>
          </p:cNvSpPr>
          <p:nvPr>
            <p:ph type="title"/>
          </p:nvPr>
        </p:nvSpPr>
        <p:spPr/>
        <p:txBody>
          <a:bodyPr/>
          <a:lstStyle/>
          <a:p>
            <a:r>
              <a:rPr lang="nl-BE" dirty="0" smtClean="0"/>
              <a:t>Energie besparen? Waar kan je terecht</a:t>
            </a:r>
            <a:endParaRPr lang="en-US" dirty="0"/>
          </a:p>
        </p:txBody>
      </p:sp>
      <p:pic>
        <p:nvPicPr>
          <p:cNvPr id="7" name="Tijdelijke aanduiding voor inhoud 6"/>
          <p:cNvPicPr>
            <a:picLocks noGrp="1" noChangeAspect="1"/>
          </p:cNvPicPr>
          <p:nvPr>
            <p:ph sz="half" idx="4294967295"/>
          </p:nvPr>
        </p:nvPicPr>
        <p:blipFill>
          <a:blip r:embed="rId4"/>
          <a:stretch>
            <a:fillRect/>
          </a:stretch>
        </p:blipFill>
        <p:spPr>
          <a:xfrm>
            <a:off x="5486401" y="1559271"/>
            <a:ext cx="3657600" cy="3718777"/>
          </a:xfrm>
          <a:prstGeom prst="rect">
            <a:avLst/>
          </a:prstGeom>
        </p:spPr>
      </p:pic>
    </p:spTree>
    <p:extLst>
      <p:ext uri="{BB962C8B-B14F-4D97-AF65-F5344CB8AC3E}">
        <p14:creationId xmlns:p14="http://schemas.microsoft.com/office/powerpoint/2010/main" val="378111096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2"/>
          <a:srcRect l="44353" t="21652" r="23645" b="9008"/>
          <a:stretch/>
        </p:blipFill>
        <p:spPr>
          <a:xfrm>
            <a:off x="1877785" y="166054"/>
            <a:ext cx="5345789" cy="6512332"/>
          </a:xfrm>
          <a:prstGeom prst="rect">
            <a:avLst/>
          </a:prstGeom>
        </p:spPr>
      </p:pic>
    </p:spTree>
    <p:extLst>
      <p:ext uri="{BB962C8B-B14F-4D97-AF65-F5344CB8AC3E}">
        <p14:creationId xmlns:p14="http://schemas.microsoft.com/office/powerpoint/2010/main" val="428402563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a:blip r:embed="rId2"/>
          <a:stretch>
            <a:fillRect/>
          </a:stretch>
        </p:blipFill>
        <p:spPr>
          <a:xfrm>
            <a:off x="681038" y="2401590"/>
            <a:ext cx="6181725" cy="3477220"/>
          </a:xfrm>
          <a:prstGeom prst="rect">
            <a:avLst/>
          </a:prstGeom>
        </p:spPr>
      </p:pic>
      <p:sp>
        <p:nvSpPr>
          <p:cNvPr id="3" name="Titel 2"/>
          <p:cNvSpPr>
            <a:spLocks noGrp="1"/>
          </p:cNvSpPr>
          <p:nvPr>
            <p:ph type="title"/>
          </p:nvPr>
        </p:nvSpPr>
        <p:spPr/>
        <p:txBody>
          <a:bodyPr/>
          <a:lstStyle/>
          <a:p>
            <a:r>
              <a:rPr lang="nl-BE" dirty="0" smtClean="0"/>
              <a:t>Tijd voor uw vragen</a:t>
            </a:r>
            <a:endParaRPr lang="en-US" dirty="0"/>
          </a:p>
        </p:txBody>
      </p:sp>
    </p:spTree>
    <p:extLst>
      <p:ext uri="{BB962C8B-B14F-4D97-AF65-F5344CB8AC3E}">
        <p14:creationId xmlns:p14="http://schemas.microsoft.com/office/powerpoint/2010/main" val="173066951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a:xfrm>
            <a:off x="2880480" y="5037826"/>
            <a:ext cx="6400800" cy="1870242"/>
          </a:xfrm>
        </p:spPr>
        <p:txBody>
          <a:bodyPr/>
          <a:lstStyle/>
          <a:p>
            <a:r>
              <a:rPr lang="nl-NL" dirty="0" smtClean="0"/>
              <a:t> </a:t>
            </a:r>
            <a:endParaRPr lang="nl-BE" dirty="0"/>
          </a:p>
        </p:txBody>
      </p:sp>
      <p:sp>
        <p:nvSpPr>
          <p:cNvPr id="3" name="Titel 2"/>
          <p:cNvSpPr>
            <a:spLocks noGrp="1"/>
          </p:cNvSpPr>
          <p:nvPr>
            <p:ph type="title"/>
          </p:nvPr>
        </p:nvSpPr>
        <p:spPr/>
        <p:txBody>
          <a:bodyPr/>
          <a:lstStyle/>
          <a:p>
            <a:r>
              <a:rPr lang="nl-BE" dirty="0" smtClean="0"/>
              <a:t>Dankjewel</a:t>
            </a:r>
            <a:endParaRPr lang="nl-BE" dirty="0"/>
          </a:p>
        </p:txBody>
      </p:sp>
      <p:sp>
        <p:nvSpPr>
          <p:cNvPr id="4" name="Tijdelijke aanduiding voor inhoud 3"/>
          <p:cNvSpPr>
            <a:spLocks noGrp="1"/>
          </p:cNvSpPr>
          <p:nvPr>
            <p:ph idx="1"/>
          </p:nvPr>
        </p:nvSpPr>
        <p:spPr>
          <a:xfrm>
            <a:off x="3351601" y="1567543"/>
            <a:ext cx="5201192" cy="4715799"/>
          </a:xfrm>
        </p:spPr>
        <p:txBody>
          <a:bodyPr/>
          <a:lstStyle/>
          <a:p>
            <a:pPr lvl="1"/>
            <a:r>
              <a:rPr lang="nl-NL" dirty="0" smtClean="0"/>
              <a:t>Bram Stessens, Nancy Bauweraerts en Leen Smets</a:t>
            </a:r>
          </a:p>
          <a:p>
            <a:pPr lvl="2"/>
            <a:endParaRPr lang="nl-NL" dirty="0" smtClean="0"/>
          </a:p>
          <a:p>
            <a:pPr lvl="2"/>
            <a:r>
              <a:rPr lang="nl-NL" dirty="0" smtClean="0"/>
              <a:t>Energiewerkers Dienst Wonen, OCMW Turnhout en SAAMO</a:t>
            </a:r>
          </a:p>
          <a:p>
            <a:pPr lvl="2"/>
            <a:endParaRPr lang="nl-NL" dirty="0"/>
          </a:p>
          <a:p>
            <a:pPr>
              <a:tabLst>
                <a:tab pos="266700" algn="l"/>
              </a:tabLst>
            </a:pPr>
            <a:r>
              <a:rPr lang="nl-NL" b="1" dirty="0" smtClean="0"/>
              <a:t>E</a:t>
            </a:r>
            <a:r>
              <a:rPr lang="nl-NL" dirty="0" smtClean="0"/>
              <a:t>	</a:t>
            </a:r>
            <a:r>
              <a:rPr lang="nl-NL" dirty="0" smtClean="0">
                <a:hlinkClick r:id="rId2"/>
              </a:rPr>
              <a:t>bram.stessens@stadsregioturnhout.be</a:t>
            </a:r>
            <a:r>
              <a:rPr lang="nl-NL" dirty="0" smtClean="0"/>
              <a:t> 	</a:t>
            </a:r>
            <a:r>
              <a:rPr lang="nl-NL" dirty="0" smtClean="0">
                <a:hlinkClick r:id="rId3"/>
              </a:rPr>
              <a:t>nancy.bauweraerts@turnhout.be</a:t>
            </a:r>
            <a:r>
              <a:rPr lang="nl-NL" dirty="0" smtClean="0"/>
              <a:t>    	</a:t>
            </a:r>
            <a:r>
              <a:rPr lang="nl-NL" dirty="0" smtClean="0">
                <a:hlinkClick r:id="rId4"/>
              </a:rPr>
              <a:t>leen.smets@saamo.be</a:t>
            </a:r>
            <a:r>
              <a:rPr lang="nl-NL" dirty="0" smtClean="0"/>
              <a:t> </a:t>
            </a:r>
            <a:endParaRPr lang="nl-NL" dirty="0"/>
          </a:p>
          <a:p>
            <a:endParaRPr lang="nl-NL" dirty="0"/>
          </a:p>
          <a:p>
            <a:pPr lvl="3"/>
            <a:r>
              <a:rPr lang="nl-NL" dirty="0" smtClean="0"/>
              <a:t>Stadsregio Turnhout</a:t>
            </a:r>
          </a:p>
          <a:p>
            <a:pPr lvl="3"/>
            <a:r>
              <a:rPr lang="nl-NL" dirty="0" smtClean="0"/>
              <a:t>Stad Turnhout</a:t>
            </a:r>
          </a:p>
          <a:p>
            <a:pPr lvl="3"/>
            <a:r>
              <a:rPr lang="nl-NL" dirty="0" smtClean="0"/>
              <a:t>SAAMO provincie Antwerpen</a:t>
            </a:r>
          </a:p>
        </p:txBody>
      </p:sp>
      <p:pic>
        <p:nvPicPr>
          <p:cNvPr id="5" name="Afbeelding 4"/>
          <p:cNvPicPr>
            <a:picLocks noChangeAspect="1"/>
          </p:cNvPicPr>
          <p:nvPr/>
        </p:nvPicPr>
        <p:blipFill>
          <a:blip r:embed="rId5"/>
          <a:stretch>
            <a:fillRect/>
          </a:stretch>
        </p:blipFill>
        <p:spPr>
          <a:xfrm>
            <a:off x="2751084" y="5400364"/>
            <a:ext cx="2859272" cy="1176630"/>
          </a:xfrm>
          <a:prstGeom prst="rect">
            <a:avLst/>
          </a:prstGeom>
        </p:spPr>
      </p:pic>
      <p:pic>
        <p:nvPicPr>
          <p:cNvPr id="6" name="Afbeelding 5"/>
          <p:cNvPicPr>
            <a:picLocks noChangeAspect="1"/>
          </p:cNvPicPr>
          <p:nvPr/>
        </p:nvPicPr>
        <p:blipFill>
          <a:blip r:embed="rId6"/>
          <a:stretch>
            <a:fillRect/>
          </a:stretch>
        </p:blipFill>
        <p:spPr>
          <a:xfrm>
            <a:off x="5610356" y="5675568"/>
            <a:ext cx="2554041" cy="901426"/>
          </a:xfrm>
          <a:prstGeom prst="rect">
            <a:avLst/>
          </a:prstGeom>
        </p:spPr>
      </p:pic>
    </p:spTree>
    <p:extLst>
      <p:ext uri="{BB962C8B-B14F-4D97-AF65-F5344CB8AC3E}">
        <p14:creationId xmlns:p14="http://schemas.microsoft.com/office/powerpoint/2010/main" val="26929342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BE" dirty="0" smtClean="0"/>
              <a:t>Stijging elektriciteitsprijzen</a:t>
            </a:r>
            <a:endParaRPr lang="en-US" dirty="0"/>
          </a:p>
        </p:txBody>
      </p:sp>
      <p:graphicFrame>
        <p:nvGraphicFramePr>
          <p:cNvPr id="7" name="Tijdelijke aanduiding voor inhoud 6"/>
          <p:cNvGraphicFramePr>
            <a:graphicFrameLocks noGrp="1"/>
          </p:cNvGraphicFramePr>
          <p:nvPr>
            <p:ph idx="1"/>
            <p:extLst>
              <p:ext uri="{D42A27DB-BD31-4B8C-83A1-F6EECF244321}">
                <p14:modId xmlns:p14="http://schemas.microsoft.com/office/powerpoint/2010/main" val="4226999993"/>
              </p:ext>
            </p:extLst>
          </p:nvPr>
        </p:nvGraphicFramePr>
        <p:xfrm>
          <a:off x="669128" y="1559225"/>
          <a:ext cx="6068729" cy="3935800"/>
        </p:xfrm>
        <a:graphic>
          <a:graphicData uri="http://schemas.openxmlformats.org/drawingml/2006/table">
            <a:tbl>
              <a:tblPr firstRow="1" firstCol="1" bandRow="1"/>
              <a:tblGrid>
                <a:gridCol w="1777809">
                  <a:extLst>
                    <a:ext uri="{9D8B030D-6E8A-4147-A177-3AD203B41FA5}">
                      <a16:colId xmlns:a16="http://schemas.microsoft.com/office/drawing/2014/main" val="220830497"/>
                    </a:ext>
                  </a:extLst>
                </a:gridCol>
                <a:gridCol w="1437331">
                  <a:extLst>
                    <a:ext uri="{9D8B030D-6E8A-4147-A177-3AD203B41FA5}">
                      <a16:colId xmlns:a16="http://schemas.microsoft.com/office/drawing/2014/main" val="1247324804"/>
                    </a:ext>
                  </a:extLst>
                </a:gridCol>
                <a:gridCol w="1437331">
                  <a:extLst>
                    <a:ext uri="{9D8B030D-6E8A-4147-A177-3AD203B41FA5}">
                      <a16:colId xmlns:a16="http://schemas.microsoft.com/office/drawing/2014/main" val="334746779"/>
                    </a:ext>
                  </a:extLst>
                </a:gridCol>
                <a:gridCol w="1416258">
                  <a:extLst>
                    <a:ext uri="{9D8B030D-6E8A-4147-A177-3AD203B41FA5}">
                      <a16:colId xmlns:a16="http://schemas.microsoft.com/office/drawing/2014/main" val="2060254237"/>
                    </a:ext>
                  </a:extLst>
                </a:gridCol>
              </a:tblGrid>
              <a:tr h="1211015">
                <a:tc>
                  <a:txBody>
                    <a:bodyPr/>
                    <a:lstStyle/>
                    <a:p>
                      <a:pPr>
                        <a:lnSpc>
                          <a:spcPct val="122000"/>
                        </a:lnSpc>
                        <a:spcAft>
                          <a:spcPts val="0"/>
                        </a:spcAft>
                      </a:pPr>
                      <a:r>
                        <a:rPr lang="nl-BE" sz="16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endParaRPr lang="nl-BE" sz="1600" dirty="0">
                        <a:effectLst/>
                        <a:latin typeface="Arial" panose="020B0604020202020204" pitchFamily="34" charset="0"/>
                        <a:ea typeface="Arial" panose="020B0604020202020204" pitchFamily="34" charset="0"/>
                        <a:cs typeface="Times New Roman" panose="02020603050405020304" pitchFamily="18" charset="0"/>
                      </a:endParaRPr>
                    </a:p>
                  </a:txBody>
                  <a:tcPr marL="119777" marR="119777" marT="0" marB="0">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730A"/>
                    </a:solidFill>
                  </a:tcPr>
                </a:tc>
                <a:tc>
                  <a:txBody>
                    <a:bodyPr/>
                    <a:lstStyle/>
                    <a:p>
                      <a:pPr>
                        <a:lnSpc>
                          <a:spcPct val="122000"/>
                        </a:lnSpc>
                        <a:spcAft>
                          <a:spcPts val="0"/>
                        </a:spcAft>
                      </a:pPr>
                      <a:r>
                        <a:rPr lang="nl-BE" sz="16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Elektriciteit</a:t>
                      </a:r>
                      <a:endParaRPr lang="nl-BE" sz="1600">
                        <a:effectLst/>
                        <a:latin typeface="Arial" panose="020B0604020202020204" pitchFamily="34" charset="0"/>
                        <a:ea typeface="Arial" panose="020B0604020202020204" pitchFamily="34" charset="0"/>
                        <a:cs typeface="Times New Roman" panose="02020603050405020304" pitchFamily="18" charset="0"/>
                      </a:endParaRPr>
                    </a:p>
                    <a:p>
                      <a:pPr>
                        <a:lnSpc>
                          <a:spcPct val="122000"/>
                        </a:lnSpc>
                        <a:spcAft>
                          <a:spcPts val="0"/>
                        </a:spcAft>
                      </a:pPr>
                      <a:r>
                        <a:rPr lang="nl-BE" sz="16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Prijs / kWh (incl. BTW)</a:t>
                      </a:r>
                      <a:endParaRPr lang="nl-BE" sz="1600">
                        <a:effectLst/>
                        <a:latin typeface="Arial" panose="020B0604020202020204" pitchFamily="34" charset="0"/>
                        <a:ea typeface="Arial" panose="020B0604020202020204" pitchFamily="34" charset="0"/>
                        <a:cs typeface="Times New Roman" panose="02020603050405020304" pitchFamily="18" charset="0"/>
                      </a:endParaRPr>
                    </a:p>
                  </a:txBody>
                  <a:tcPr marL="119777" marR="119777" marT="0" marB="0">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730A"/>
                    </a:solidFill>
                  </a:tcPr>
                </a:tc>
                <a:tc>
                  <a:txBody>
                    <a:bodyPr/>
                    <a:lstStyle/>
                    <a:p>
                      <a:pPr>
                        <a:lnSpc>
                          <a:spcPct val="122000"/>
                        </a:lnSpc>
                        <a:spcAft>
                          <a:spcPts val="0"/>
                        </a:spcAft>
                      </a:pPr>
                      <a:r>
                        <a:rPr lang="nl-BE" sz="16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Elektriciteit</a:t>
                      </a:r>
                      <a:endParaRPr lang="nl-BE" sz="1600">
                        <a:effectLst/>
                        <a:latin typeface="Arial" panose="020B0604020202020204" pitchFamily="34" charset="0"/>
                        <a:ea typeface="Arial" panose="020B0604020202020204" pitchFamily="34" charset="0"/>
                        <a:cs typeface="Times New Roman" panose="02020603050405020304" pitchFamily="18" charset="0"/>
                      </a:endParaRPr>
                    </a:p>
                    <a:p>
                      <a:pPr>
                        <a:lnSpc>
                          <a:spcPct val="122000"/>
                        </a:lnSpc>
                        <a:spcAft>
                          <a:spcPts val="0"/>
                        </a:spcAft>
                      </a:pPr>
                      <a:r>
                        <a:rPr lang="nl-BE" sz="16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Prijs / 3500 kWh (incl. BTW)</a:t>
                      </a:r>
                      <a:endParaRPr lang="nl-BE" sz="1600">
                        <a:effectLst/>
                        <a:latin typeface="Arial" panose="020B0604020202020204" pitchFamily="34" charset="0"/>
                        <a:ea typeface="Arial" panose="020B0604020202020204" pitchFamily="34" charset="0"/>
                        <a:cs typeface="Times New Roman" panose="02020603050405020304" pitchFamily="18" charset="0"/>
                      </a:endParaRPr>
                    </a:p>
                  </a:txBody>
                  <a:tcPr marL="119777" marR="119777" marT="0" marB="0">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730A"/>
                    </a:solidFill>
                  </a:tcPr>
                </a:tc>
                <a:tc>
                  <a:txBody>
                    <a:bodyPr/>
                    <a:lstStyle/>
                    <a:p>
                      <a:pPr>
                        <a:lnSpc>
                          <a:spcPct val="122000"/>
                        </a:lnSpc>
                        <a:spcAft>
                          <a:spcPts val="0"/>
                        </a:spcAft>
                      </a:pPr>
                      <a:r>
                        <a:rPr lang="nl-BE" sz="16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Elektriciteit</a:t>
                      </a:r>
                      <a:endParaRPr lang="nl-BE" sz="1600">
                        <a:effectLst/>
                        <a:latin typeface="Arial" panose="020B0604020202020204" pitchFamily="34" charset="0"/>
                        <a:ea typeface="Arial" panose="020B0604020202020204" pitchFamily="34" charset="0"/>
                        <a:cs typeface="Times New Roman" panose="02020603050405020304" pitchFamily="18" charset="0"/>
                      </a:endParaRPr>
                    </a:p>
                    <a:p>
                      <a:pPr>
                        <a:lnSpc>
                          <a:spcPct val="122000"/>
                        </a:lnSpc>
                        <a:spcAft>
                          <a:spcPts val="0"/>
                        </a:spcAft>
                      </a:pPr>
                      <a:r>
                        <a:rPr lang="nl-BE" sz="16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Prijs/dag (incl. BTW)</a:t>
                      </a:r>
                      <a:endParaRPr lang="nl-BE" sz="1600">
                        <a:effectLst/>
                        <a:latin typeface="Arial" panose="020B0604020202020204" pitchFamily="34" charset="0"/>
                        <a:ea typeface="Arial" panose="020B0604020202020204" pitchFamily="34" charset="0"/>
                        <a:cs typeface="Times New Roman" panose="02020603050405020304" pitchFamily="18" charset="0"/>
                      </a:endParaRPr>
                    </a:p>
                  </a:txBody>
                  <a:tcPr marL="119777" marR="119777" marT="0" marB="0">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730A"/>
                    </a:solidFill>
                  </a:tcPr>
                </a:tc>
                <a:extLst>
                  <a:ext uri="{0D108BD9-81ED-4DB2-BD59-A6C34878D82A}">
                    <a16:rowId xmlns:a16="http://schemas.microsoft.com/office/drawing/2014/main" val="1855937640"/>
                  </a:ext>
                </a:extLst>
              </a:tr>
              <a:tr h="302754">
                <a:tc>
                  <a:txBody>
                    <a:bodyPr/>
                    <a:lstStyle/>
                    <a:p>
                      <a:pPr>
                        <a:lnSpc>
                          <a:spcPct val="122000"/>
                        </a:lnSpc>
                        <a:spcAft>
                          <a:spcPts val="0"/>
                        </a:spcAft>
                      </a:pPr>
                      <a:r>
                        <a:rPr lang="nl-BE" sz="16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Jan 2018</a:t>
                      </a:r>
                      <a:endParaRPr lang="nl-BE" sz="1600">
                        <a:effectLst/>
                        <a:latin typeface="Arial" panose="020B0604020202020204" pitchFamily="34" charset="0"/>
                        <a:ea typeface="Arial" panose="020B0604020202020204" pitchFamily="34" charset="0"/>
                        <a:cs typeface="Times New Roman" panose="02020603050405020304" pitchFamily="18" charset="0"/>
                      </a:endParaRPr>
                    </a:p>
                  </a:txBody>
                  <a:tcPr marL="119777" marR="11977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730A"/>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€ 0.27</a:t>
                      </a:r>
                    </a:p>
                  </a:txBody>
                  <a:tcPr marL="119777" marR="11977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69D"/>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€ 938.21</a:t>
                      </a:r>
                    </a:p>
                  </a:txBody>
                  <a:tcPr marL="119777" marR="11977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69D"/>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€ 2.57</a:t>
                      </a:r>
                    </a:p>
                  </a:txBody>
                  <a:tcPr marL="119777" marR="11977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69D"/>
                    </a:solidFill>
                  </a:tcPr>
                </a:tc>
                <a:extLst>
                  <a:ext uri="{0D108BD9-81ED-4DB2-BD59-A6C34878D82A}">
                    <a16:rowId xmlns:a16="http://schemas.microsoft.com/office/drawing/2014/main" val="79052048"/>
                  </a:ext>
                </a:extLst>
              </a:tr>
              <a:tr h="302754">
                <a:tc>
                  <a:txBody>
                    <a:bodyPr/>
                    <a:lstStyle/>
                    <a:p>
                      <a:pPr>
                        <a:lnSpc>
                          <a:spcPct val="122000"/>
                        </a:lnSpc>
                        <a:spcAft>
                          <a:spcPts val="0"/>
                        </a:spcAft>
                      </a:pPr>
                      <a:r>
                        <a:rPr lang="nl-BE" sz="16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Jan 2019</a:t>
                      </a:r>
                      <a:endParaRPr lang="nl-BE" sz="1600">
                        <a:effectLst/>
                        <a:latin typeface="Arial" panose="020B0604020202020204" pitchFamily="34" charset="0"/>
                        <a:ea typeface="Arial" panose="020B0604020202020204" pitchFamily="34" charset="0"/>
                        <a:cs typeface="Times New Roman" panose="02020603050405020304" pitchFamily="18" charset="0"/>
                      </a:endParaRPr>
                    </a:p>
                  </a:txBody>
                  <a:tcPr marL="119777" marR="11977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730A"/>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€ 0.28</a:t>
                      </a:r>
                    </a:p>
                  </a:txBody>
                  <a:tcPr marL="119777" marR="11977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2CE"/>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€ 984.54</a:t>
                      </a:r>
                    </a:p>
                  </a:txBody>
                  <a:tcPr marL="119777" marR="11977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2CE"/>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€ 2.70</a:t>
                      </a:r>
                    </a:p>
                  </a:txBody>
                  <a:tcPr marL="119777" marR="11977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2CE"/>
                    </a:solidFill>
                  </a:tcPr>
                </a:tc>
                <a:extLst>
                  <a:ext uri="{0D108BD9-81ED-4DB2-BD59-A6C34878D82A}">
                    <a16:rowId xmlns:a16="http://schemas.microsoft.com/office/drawing/2014/main" val="1737498230"/>
                  </a:ext>
                </a:extLst>
              </a:tr>
              <a:tr h="302754">
                <a:tc>
                  <a:txBody>
                    <a:bodyPr/>
                    <a:lstStyle/>
                    <a:p>
                      <a:pPr>
                        <a:lnSpc>
                          <a:spcPct val="122000"/>
                        </a:lnSpc>
                        <a:spcAft>
                          <a:spcPts val="0"/>
                        </a:spcAft>
                      </a:pPr>
                      <a:r>
                        <a:rPr lang="nl-BE" sz="16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Jan 2020</a:t>
                      </a:r>
                      <a:endParaRPr lang="nl-BE" sz="1600">
                        <a:effectLst/>
                        <a:latin typeface="Arial" panose="020B0604020202020204" pitchFamily="34" charset="0"/>
                        <a:ea typeface="Arial" panose="020B0604020202020204" pitchFamily="34" charset="0"/>
                        <a:cs typeface="Times New Roman" panose="02020603050405020304" pitchFamily="18" charset="0"/>
                      </a:endParaRPr>
                    </a:p>
                  </a:txBody>
                  <a:tcPr marL="119777" marR="11977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730A"/>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€ 0.26</a:t>
                      </a:r>
                    </a:p>
                  </a:txBody>
                  <a:tcPr marL="119777" marR="11977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69D"/>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€ 901.69</a:t>
                      </a:r>
                    </a:p>
                  </a:txBody>
                  <a:tcPr marL="119777" marR="11977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69D"/>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€ 2.47</a:t>
                      </a:r>
                    </a:p>
                  </a:txBody>
                  <a:tcPr marL="119777" marR="11977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69D"/>
                    </a:solidFill>
                  </a:tcPr>
                </a:tc>
                <a:extLst>
                  <a:ext uri="{0D108BD9-81ED-4DB2-BD59-A6C34878D82A}">
                    <a16:rowId xmlns:a16="http://schemas.microsoft.com/office/drawing/2014/main" val="2910964639"/>
                  </a:ext>
                </a:extLst>
              </a:tr>
              <a:tr h="302754">
                <a:tc>
                  <a:txBody>
                    <a:bodyPr/>
                    <a:lstStyle/>
                    <a:p>
                      <a:pPr>
                        <a:lnSpc>
                          <a:spcPct val="122000"/>
                        </a:lnSpc>
                        <a:spcAft>
                          <a:spcPts val="0"/>
                        </a:spcAft>
                      </a:pPr>
                      <a:r>
                        <a:rPr lang="nl-BE" sz="16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Jan 2021</a:t>
                      </a:r>
                      <a:endParaRPr lang="nl-BE" sz="1600">
                        <a:effectLst/>
                        <a:latin typeface="Arial" panose="020B0604020202020204" pitchFamily="34" charset="0"/>
                        <a:ea typeface="Arial" panose="020B0604020202020204" pitchFamily="34" charset="0"/>
                        <a:cs typeface="Times New Roman" panose="02020603050405020304" pitchFamily="18" charset="0"/>
                      </a:endParaRPr>
                    </a:p>
                  </a:txBody>
                  <a:tcPr marL="119777" marR="11977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730A"/>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€ 0.25</a:t>
                      </a:r>
                    </a:p>
                  </a:txBody>
                  <a:tcPr marL="119777" marR="11977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2CE"/>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€ 890.85</a:t>
                      </a:r>
                    </a:p>
                  </a:txBody>
                  <a:tcPr marL="119777" marR="11977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2CE"/>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€ 2.4</a:t>
                      </a:r>
                    </a:p>
                  </a:txBody>
                  <a:tcPr marL="119777" marR="11977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2CE"/>
                    </a:solidFill>
                  </a:tcPr>
                </a:tc>
                <a:extLst>
                  <a:ext uri="{0D108BD9-81ED-4DB2-BD59-A6C34878D82A}">
                    <a16:rowId xmlns:a16="http://schemas.microsoft.com/office/drawing/2014/main" val="4153899553"/>
                  </a:ext>
                </a:extLst>
              </a:tr>
              <a:tr h="302754">
                <a:tc>
                  <a:txBody>
                    <a:bodyPr/>
                    <a:lstStyle/>
                    <a:p>
                      <a:pPr>
                        <a:lnSpc>
                          <a:spcPct val="122000"/>
                        </a:lnSpc>
                        <a:spcAft>
                          <a:spcPts val="0"/>
                        </a:spcAft>
                      </a:pPr>
                      <a:r>
                        <a:rPr lang="nl-BE" sz="16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Juli 2021</a:t>
                      </a:r>
                      <a:endParaRPr lang="nl-BE" sz="1600">
                        <a:effectLst/>
                        <a:latin typeface="Arial" panose="020B0604020202020204" pitchFamily="34" charset="0"/>
                        <a:ea typeface="Arial" panose="020B0604020202020204" pitchFamily="34" charset="0"/>
                        <a:cs typeface="Times New Roman" panose="02020603050405020304" pitchFamily="18" charset="0"/>
                      </a:endParaRPr>
                    </a:p>
                  </a:txBody>
                  <a:tcPr marL="119777" marR="11977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730A"/>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€ 0.29</a:t>
                      </a:r>
                    </a:p>
                  </a:txBody>
                  <a:tcPr marL="119777" marR="11977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69D"/>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€ 1001.38</a:t>
                      </a:r>
                    </a:p>
                  </a:txBody>
                  <a:tcPr marL="119777" marR="11977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69D"/>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€ 2.74</a:t>
                      </a:r>
                    </a:p>
                  </a:txBody>
                  <a:tcPr marL="119777" marR="11977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69D"/>
                    </a:solidFill>
                  </a:tcPr>
                </a:tc>
                <a:extLst>
                  <a:ext uri="{0D108BD9-81ED-4DB2-BD59-A6C34878D82A}">
                    <a16:rowId xmlns:a16="http://schemas.microsoft.com/office/drawing/2014/main" val="1543581302"/>
                  </a:ext>
                </a:extLst>
              </a:tr>
              <a:tr h="605507">
                <a:tc>
                  <a:txBody>
                    <a:bodyPr/>
                    <a:lstStyle/>
                    <a:p>
                      <a:pPr>
                        <a:lnSpc>
                          <a:spcPct val="122000"/>
                        </a:lnSpc>
                        <a:spcAft>
                          <a:spcPts val="0"/>
                        </a:spcAft>
                      </a:pPr>
                      <a:r>
                        <a:rPr lang="nl-BE" sz="16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Okt 2021 (start prijsstijgingen)</a:t>
                      </a:r>
                      <a:endParaRPr lang="nl-BE" sz="1600">
                        <a:effectLst/>
                        <a:latin typeface="Arial" panose="020B0604020202020204" pitchFamily="34" charset="0"/>
                        <a:ea typeface="Arial" panose="020B0604020202020204" pitchFamily="34" charset="0"/>
                        <a:cs typeface="Times New Roman" panose="02020603050405020304" pitchFamily="18" charset="0"/>
                      </a:endParaRPr>
                    </a:p>
                  </a:txBody>
                  <a:tcPr marL="119777" marR="11977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730A"/>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€ 0.35</a:t>
                      </a:r>
                    </a:p>
                  </a:txBody>
                  <a:tcPr marL="119777" marR="11977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2CE"/>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€ 1210.64</a:t>
                      </a:r>
                    </a:p>
                  </a:txBody>
                  <a:tcPr marL="119777" marR="11977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2CE"/>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€ 3.32</a:t>
                      </a:r>
                    </a:p>
                  </a:txBody>
                  <a:tcPr marL="119777" marR="11977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2CE"/>
                    </a:solidFill>
                  </a:tcPr>
                </a:tc>
                <a:extLst>
                  <a:ext uri="{0D108BD9-81ED-4DB2-BD59-A6C34878D82A}">
                    <a16:rowId xmlns:a16="http://schemas.microsoft.com/office/drawing/2014/main" val="3561426712"/>
                  </a:ext>
                </a:extLst>
              </a:tr>
              <a:tr h="302754">
                <a:tc>
                  <a:txBody>
                    <a:bodyPr/>
                    <a:lstStyle/>
                    <a:p>
                      <a:pPr>
                        <a:lnSpc>
                          <a:spcPct val="122000"/>
                        </a:lnSpc>
                        <a:spcAft>
                          <a:spcPts val="0"/>
                        </a:spcAft>
                      </a:pPr>
                      <a:r>
                        <a:rPr lang="nl-BE" sz="16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Nov 2021</a:t>
                      </a:r>
                      <a:endParaRPr lang="nl-BE" sz="1600">
                        <a:effectLst/>
                        <a:latin typeface="Arial" panose="020B0604020202020204" pitchFamily="34" charset="0"/>
                        <a:ea typeface="Arial" panose="020B0604020202020204" pitchFamily="34" charset="0"/>
                        <a:cs typeface="Times New Roman" panose="02020603050405020304" pitchFamily="18" charset="0"/>
                      </a:endParaRPr>
                    </a:p>
                  </a:txBody>
                  <a:tcPr marL="119777" marR="11977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730A"/>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€ 0.40</a:t>
                      </a:r>
                    </a:p>
                  </a:txBody>
                  <a:tcPr marL="119777" marR="11977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69D"/>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€ 1411.10</a:t>
                      </a:r>
                    </a:p>
                  </a:txBody>
                  <a:tcPr marL="119777" marR="11977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69D"/>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€ 3.87</a:t>
                      </a:r>
                    </a:p>
                  </a:txBody>
                  <a:tcPr marL="119777" marR="11977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69D"/>
                    </a:solidFill>
                  </a:tcPr>
                </a:tc>
                <a:extLst>
                  <a:ext uri="{0D108BD9-81ED-4DB2-BD59-A6C34878D82A}">
                    <a16:rowId xmlns:a16="http://schemas.microsoft.com/office/drawing/2014/main" val="2084321942"/>
                  </a:ext>
                </a:extLst>
              </a:tr>
              <a:tr h="302754">
                <a:tc>
                  <a:txBody>
                    <a:bodyPr/>
                    <a:lstStyle/>
                    <a:p>
                      <a:pPr>
                        <a:lnSpc>
                          <a:spcPct val="122000"/>
                        </a:lnSpc>
                        <a:spcAft>
                          <a:spcPts val="0"/>
                        </a:spcAft>
                      </a:pPr>
                      <a:r>
                        <a:rPr lang="nl-BE" sz="16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Jan 2022</a:t>
                      </a:r>
                      <a:endParaRPr lang="nl-BE" sz="1600">
                        <a:effectLst/>
                        <a:latin typeface="Arial" panose="020B0604020202020204" pitchFamily="34" charset="0"/>
                        <a:ea typeface="Arial" panose="020B0604020202020204" pitchFamily="34" charset="0"/>
                        <a:cs typeface="Times New Roman" panose="02020603050405020304" pitchFamily="18" charset="0"/>
                      </a:endParaRPr>
                    </a:p>
                  </a:txBody>
                  <a:tcPr marL="119777" marR="11977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730A"/>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€ 0.50</a:t>
                      </a:r>
                    </a:p>
                  </a:txBody>
                  <a:tcPr marL="119777" marR="11977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2CE"/>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€ 1755.84</a:t>
                      </a:r>
                    </a:p>
                  </a:txBody>
                  <a:tcPr marL="119777" marR="11977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2CE"/>
                    </a:solidFill>
                  </a:tcPr>
                </a:tc>
                <a:tc>
                  <a:txBody>
                    <a:bodyPr/>
                    <a:lstStyle/>
                    <a:p>
                      <a:pPr>
                        <a:lnSpc>
                          <a:spcPct val="122000"/>
                        </a:lnSpc>
                        <a:spcAft>
                          <a:spcPts val="0"/>
                        </a:spcAft>
                      </a:pPr>
                      <a:r>
                        <a:rPr lang="nl-BE" sz="1600" dirty="0">
                          <a:effectLst/>
                          <a:latin typeface="Arial" panose="020B0604020202020204" pitchFamily="34" charset="0"/>
                          <a:ea typeface="Arial" panose="020B0604020202020204" pitchFamily="34" charset="0"/>
                          <a:cs typeface="Times New Roman" panose="02020603050405020304" pitchFamily="18" charset="0"/>
                        </a:rPr>
                        <a:t>€ 4.80</a:t>
                      </a:r>
                    </a:p>
                  </a:txBody>
                  <a:tcPr marL="119777" marR="11977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2CE"/>
                    </a:solidFill>
                  </a:tcPr>
                </a:tc>
                <a:extLst>
                  <a:ext uri="{0D108BD9-81ED-4DB2-BD59-A6C34878D82A}">
                    <a16:rowId xmlns:a16="http://schemas.microsoft.com/office/drawing/2014/main" val="2579369376"/>
                  </a:ext>
                </a:extLst>
              </a:tr>
            </a:tbl>
          </a:graphicData>
        </a:graphic>
      </p:graphicFrame>
    </p:spTree>
    <p:extLst>
      <p:ext uri="{BB962C8B-B14F-4D97-AF65-F5344CB8AC3E}">
        <p14:creationId xmlns:p14="http://schemas.microsoft.com/office/powerpoint/2010/main" val="35341036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BE" dirty="0" smtClean="0"/>
              <a:t>Stijging gasprijzen</a:t>
            </a:r>
            <a:endParaRPr lang="en-US" dirty="0"/>
          </a:p>
        </p:txBody>
      </p:sp>
      <p:graphicFrame>
        <p:nvGraphicFramePr>
          <p:cNvPr id="6" name="Tijdelijke aanduiding voor inhoud 5"/>
          <p:cNvGraphicFramePr>
            <a:graphicFrameLocks noGrp="1"/>
          </p:cNvGraphicFramePr>
          <p:nvPr>
            <p:ph idx="1"/>
            <p:extLst>
              <p:ext uri="{D42A27DB-BD31-4B8C-83A1-F6EECF244321}">
                <p14:modId xmlns:p14="http://schemas.microsoft.com/office/powerpoint/2010/main" val="3447548216"/>
              </p:ext>
            </p:extLst>
          </p:nvPr>
        </p:nvGraphicFramePr>
        <p:xfrm>
          <a:off x="669128" y="1552747"/>
          <a:ext cx="6413159" cy="3973289"/>
        </p:xfrm>
        <a:graphic>
          <a:graphicData uri="http://schemas.openxmlformats.org/drawingml/2006/table">
            <a:tbl>
              <a:tblPr firstRow="1" firstCol="1" bandRow="1"/>
              <a:tblGrid>
                <a:gridCol w="1859340">
                  <a:extLst>
                    <a:ext uri="{9D8B030D-6E8A-4147-A177-3AD203B41FA5}">
                      <a16:colId xmlns:a16="http://schemas.microsoft.com/office/drawing/2014/main" val="2262904245"/>
                    </a:ext>
                  </a:extLst>
                </a:gridCol>
                <a:gridCol w="1429012">
                  <a:extLst>
                    <a:ext uri="{9D8B030D-6E8A-4147-A177-3AD203B41FA5}">
                      <a16:colId xmlns:a16="http://schemas.microsoft.com/office/drawing/2014/main" val="2147711347"/>
                    </a:ext>
                  </a:extLst>
                </a:gridCol>
                <a:gridCol w="1644757">
                  <a:extLst>
                    <a:ext uri="{9D8B030D-6E8A-4147-A177-3AD203B41FA5}">
                      <a16:colId xmlns:a16="http://schemas.microsoft.com/office/drawing/2014/main" val="4082211457"/>
                    </a:ext>
                  </a:extLst>
                </a:gridCol>
                <a:gridCol w="1480050">
                  <a:extLst>
                    <a:ext uri="{9D8B030D-6E8A-4147-A177-3AD203B41FA5}">
                      <a16:colId xmlns:a16="http://schemas.microsoft.com/office/drawing/2014/main" val="1320029024"/>
                    </a:ext>
                  </a:extLst>
                </a:gridCol>
              </a:tblGrid>
              <a:tr h="1222548">
                <a:tc>
                  <a:txBody>
                    <a:bodyPr/>
                    <a:lstStyle/>
                    <a:p>
                      <a:pPr>
                        <a:lnSpc>
                          <a:spcPct val="122000"/>
                        </a:lnSpc>
                        <a:spcAft>
                          <a:spcPts val="0"/>
                        </a:spcAft>
                      </a:pPr>
                      <a:r>
                        <a:rPr lang="nl-BE" sz="16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endParaRPr lang="nl-BE" sz="1600" dirty="0">
                        <a:effectLst/>
                        <a:latin typeface="Arial" panose="020B0604020202020204" pitchFamily="34" charset="0"/>
                        <a:ea typeface="Arial" panose="020B0604020202020204" pitchFamily="34" charset="0"/>
                        <a:cs typeface="Times New Roman" panose="02020603050405020304" pitchFamily="18" charset="0"/>
                      </a:endParaRPr>
                    </a:p>
                  </a:txBody>
                  <a:tcPr marL="125271" marR="125271" marT="0" marB="0">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730A"/>
                    </a:solidFill>
                  </a:tcPr>
                </a:tc>
                <a:tc>
                  <a:txBody>
                    <a:bodyPr/>
                    <a:lstStyle/>
                    <a:p>
                      <a:pPr>
                        <a:lnSpc>
                          <a:spcPct val="122000"/>
                        </a:lnSpc>
                        <a:spcAft>
                          <a:spcPts val="0"/>
                        </a:spcAft>
                      </a:pPr>
                      <a:r>
                        <a:rPr lang="nl-BE" sz="16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Gas</a:t>
                      </a:r>
                      <a:endParaRPr lang="nl-BE" sz="1600">
                        <a:effectLst/>
                        <a:latin typeface="Arial" panose="020B0604020202020204" pitchFamily="34" charset="0"/>
                        <a:ea typeface="Arial" panose="020B0604020202020204" pitchFamily="34" charset="0"/>
                        <a:cs typeface="Times New Roman" panose="02020603050405020304" pitchFamily="18" charset="0"/>
                      </a:endParaRPr>
                    </a:p>
                    <a:p>
                      <a:pPr>
                        <a:lnSpc>
                          <a:spcPct val="122000"/>
                        </a:lnSpc>
                        <a:spcAft>
                          <a:spcPts val="0"/>
                        </a:spcAft>
                      </a:pPr>
                      <a:r>
                        <a:rPr lang="nl-BE" sz="16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Prijs / kWh (incl. BTW)</a:t>
                      </a:r>
                      <a:endParaRPr lang="nl-BE" sz="1600">
                        <a:effectLst/>
                        <a:latin typeface="Arial" panose="020B0604020202020204" pitchFamily="34" charset="0"/>
                        <a:ea typeface="Arial" panose="020B0604020202020204" pitchFamily="34" charset="0"/>
                        <a:cs typeface="Times New Roman" panose="02020603050405020304" pitchFamily="18" charset="0"/>
                      </a:endParaRPr>
                    </a:p>
                  </a:txBody>
                  <a:tcPr marL="125271" marR="125271" marT="0" marB="0">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730A"/>
                    </a:solidFill>
                  </a:tcPr>
                </a:tc>
                <a:tc>
                  <a:txBody>
                    <a:bodyPr/>
                    <a:lstStyle/>
                    <a:p>
                      <a:pPr>
                        <a:lnSpc>
                          <a:spcPct val="122000"/>
                        </a:lnSpc>
                        <a:spcAft>
                          <a:spcPts val="0"/>
                        </a:spcAft>
                      </a:pPr>
                      <a:r>
                        <a:rPr lang="nl-BE" sz="16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Gas</a:t>
                      </a:r>
                      <a:endParaRPr lang="nl-BE" sz="1600" dirty="0">
                        <a:effectLst/>
                        <a:latin typeface="Arial" panose="020B0604020202020204" pitchFamily="34" charset="0"/>
                        <a:ea typeface="Arial" panose="020B0604020202020204" pitchFamily="34" charset="0"/>
                        <a:cs typeface="Times New Roman" panose="02020603050405020304" pitchFamily="18" charset="0"/>
                      </a:endParaRPr>
                    </a:p>
                    <a:p>
                      <a:pPr>
                        <a:lnSpc>
                          <a:spcPct val="122000"/>
                        </a:lnSpc>
                        <a:spcAft>
                          <a:spcPts val="0"/>
                        </a:spcAft>
                      </a:pPr>
                      <a:r>
                        <a:rPr lang="nl-BE" sz="16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Prijs / 23 260 kWh (</a:t>
                      </a:r>
                      <a:r>
                        <a:rPr lang="nl-BE" sz="1600" b="1" dirty="0" err="1">
                          <a:solidFill>
                            <a:srgbClr val="FFFFFF"/>
                          </a:solidFill>
                          <a:effectLst/>
                          <a:latin typeface="Arial" panose="020B0604020202020204" pitchFamily="34" charset="0"/>
                          <a:ea typeface="Arial" panose="020B0604020202020204" pitchFamily="34" charset="0"/>
                          <a:cs typeface="Times New Roman" panose="02020603050405020304" pitchFamily="18" charset="0"/>
                        </a:rPr>
                        <a:t>incl.BTW</a:t>
                      </a:r>
                      <a:r>
                        <a:rPr lang="nl-BE" sz="16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a:t>
                      </a:r>
                      <a:endParaRPr lang="nl-BE" sz="1600" dirty="0">
                        <a:effectLst/>
                        <a:latin typeface="Arial" panose="020B0604020202020204" pitchFamily="34" charset="0"/>
                        <a:ea typeface="Arial" panose="020B0604020202020204" pitchFamily="34" charset="0"/>
                        <a:cs typeface="Times New Roman" panose="02020603050405020304" pitchFamily="18" charset="0"/>
                      </a:endParaRPr>
                    </a:p>
                  </a:txBody>
                  <a:tcPr marL="125271" marR="125271" marT="0" marB="0">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730A"/>
                    </a:solidFill>
                  </a:tcPr>
                </a:tc>
                <a:tc>
                  <a:txBody>
                    <a:bodyPr/>
                    <a:lstStyle/>
                    <a:p>
                      <a:pPr>
                        <a:lnSpc>
                          <a:spcPct val="122000"/>
                        </a:lnSpc>
                        <a:spcAft>
                          <a:spcPts val="0"/>
                        </a:spcAft>
                      </a:pPr>
                      <a:r>
                        <a:rPr lang="nl-BE" sz="16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Gas</a:t>
                      </a:r>
                      <a:endParaRPr lang="nl-BE" sz="1600">
                        <a:effectLst/>
                        <a:latin typeface="Arial" panose="020B0604020202020204" pitchFamily="34" charset="0"/>
                        <a:ea typeface="Arial" panose="020B0604020202020204" pitchFamily="34" charset="0"/>
                        <a:cs typeface="Times New Roman" panose="02020603050405020304" pitchFamily="18" charset="0"/>
                      </a:endParaRPr>
                    </a:p>
                    <a:p>
                      <a:pPr>
                        <a:lnSpc>
                          <a:spcPct val="122000"/>
                        </a:lnSpc>
                        <a:spcAft>
                          <a:spcPts val="0"/>
                        </a:spcAft>
                      </a:pPr>
                      <a:r>
                        <a:rPr lang="nl-BE" sz="16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Prijs/dag</a:t>
                      </a:r>
                      <a:endParaRPr lang="nl-BE" sz="1600">
                        <a:effectLst/>
                        <a:latin typeface="Arial" panose="020B0604020202020204" pitchFamily="34" charset="0"/>
                        <a:ea typeface="Arial" panose="020B0604020202020204" pitchFamily="34" charset="0"/>
                        <a:cs typeface="Times New Roman" panose="02020603050405020304" pitchFamily="18" charset="0"/>
                      </a:endParaRPr>
                    </a:p>
                    <a:p>
                      <a:pPr>
                        <a:lnSpc>
                          <a:spcPct val="122000"/>
                        </a:lnSpc>
                        <a:spcAft>
                          <a:spcPts val="0"/>
                        </a:spcAft>
                      </a:pPr>
                      <a:r>
                        <a:rPr lang="nl-BE" sz="16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(incl. BTW)</a:t>
                      </a:r>
                      <a:endParaRPr lang="nl-BE" sz="1600">
                        <a:effectLst/>
                        <a:latin typeface="Arial" panose="020B0604020202020204" pitchFamily="34" charset="0"/>
                        <a:ea typeface="Arial" panose="020B0604020202020204" pitchFamily="34" charset="0"/>
                        <a:cs typeface="Times New Roman" panose="02020603050405020304" pitchFamily="18" charset="0"/>
                      </a:endParaRPr>
                    </a:p>
                  </a:txBody>
                  <a:tcPr marL="125271" marR="125271" marT="0" marB="0">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730A"/>
                    </a:solidFill>
                  </a:tcPr>
                </a:tc>
                <a:extLst>
                  <a:ext uri="{0D108BD9-81ED-4DB2-BD59-A6C34878D82A}">
                    <a16:rowId xmlns:a16="http://schemas.microsoft.com/office/drawing/2014/main" val="514944497"/>
                  </a:ext>
                </a:extLst>
              </a:tr>
              <a:tr h="305638">
                <a:tc>
                  <a:txBody>
                    <a:bodyPr/>
                    <a:lstStyle/>
                    <a:p>
                      <a:pPr>
                        <a:lnSpc>
                          <a:spcPct val="122000"/>
                        </a:lnSpc>
                        <a:spcAft>
                          <a:spcPts val="0"/>
                        </a:spcAft>
                      </a:pPr>
                      <a:r>
                        <a:rPr lang="nl-BE" sz="16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Jan 2018</a:t>
                      </a:r>
                      <a:endParaRPr lang="nl-BE" sz="1600">
                        <a:effectLst/>
                        <a:latin typeface="Arial" panose="020B0604020202020204" pitchFamily="34" charset="0"/>
                        <a:ea typeface="Arial" panose="020B0604020202020204" pitchFamily="34" charset="0"/>
                        <a:cs typeface="Times New Roman" panose="02020603050405020304" pitchFamily="18" charset="0"/>
                      </a:endParaRPr>
                    </a:p>
                  </a:txBody>
                  <a:tcPr marL="125271" marR="125271"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730A"/>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€ 0.05</a:t>
                      </a:r>
                    </a:p>
                  </a:txBody>
                  <a:tcPr marL="125271" marR="125271"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69D"/>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€ 1202.80</a:t>
                      </a:r>
                    </a:p>
                  </a:txBody>
                  <a:tcPr marL="125271" marR="125271"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69D"/>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€ 3.30</a:t>
                      </a:r>
                    </a:p>
                  </a:txBody>
                  <a:tcPr marL="125271" marR="125271"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69D"/>
                    </a:solidFill>
                  </a:tcPr>
                </a:tc>
                <a:extLst>
                  <a:ext uri="{0D108BD9-81ED-4DB2-BD59-A6C34878D82A}">
                    <a16:rowId xmlns:a16="http://schemas.microsoft.com/office/drawing/2014/main" val="3915340872"/>
                  </a:ext>
                </a:extLst>
              </a:tr>
              <a:tr h="305638">
                <a:tc>
                  <a:txBody>
                    <a:bodyPr/>
                    <a:lstStyle/>
                    <a:p>
                      <a:pPr>
                        <a:lnSpc>
                          <a:spcPct val="122000"/>
                        </a:lnSpc>
                        <a:spcAft>
                          <a:spcPts val="0"/>
                        </a:spcAft>
                      </a:pPr>
                      <a:r>
                        <a:rPr lang="nl-BE" sz="16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Jan 2019</a:t>
                      </a:r>
                      <a:endParaRPr lang="nl-BE" sz="1600">
                        <a:effectLst/>
                        <a:latin typeface="Arial" panose="020B0604020202020204" pitchFamily="34" charset="0"/>
                        <a:ea typeface="Arial" panose="020B0604020202020204" pitchFamily="34" charset="0"/>
                        <a:cs typeface="Times New Roman" panose="02020603050405020304" pitchFamily="18" charset="0"/>
                      </a:endParaRPr>
                    </a:p>
                  </a:txBody>
                  <a:tcPr marL="125271" marR="125271"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730A"/>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€ 0.06</a:t>
                      </a:r>
                    </a:p>
                  </a:txBody>
                  <a:tcPr marL="125271" marR="125271"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2CE"/>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€ 1297.80</a:t>
                      </a:r>
                    </a:p>
                  </a:txBody>
                  <a:tcPr marL="125271" marR="125271"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2CE"/>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€ 3.55</a:t>
                      </a:r>
                    </a:p>
                  </a:txBody>
                  <a:tcPr marL="125271" marR="125271"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2CE"/>
                    </a:solidFill>
                  </a:tcPr>
                </a:tc>
                <a:extLst>
                  <a:ext uri="{0D108BD9-81ED-4DB2-BD59-A6C34878D82A}">
                    <a16:rowId xmlns:a16="http://schemas.microsoft.com/office/drawing/2014/main" val="2548248165"/>
                  </a:ext>
                </a:extLst>
              </a:tr>
              <a:tr h="305638">
                <a:tc>
                  <a:txBody>
                    <a:bodyPr/>
                    <a:lstStyle/>
                    <a:p>
                      <a:pPr>
                        <a:lnSpc>
                          <a:spcPct val="122000"/>
                        </a:lnSpc>
                        <a:spcAft>
                          <a:spcPts val="0"/>
                        </a:spcAft>
                      </a:pPr>
                      <a:r>
                        <a:rPr lang="nl-BE" sz="16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Jan 2020</a:t>
                      </a:r>
                      <a:endParaRPr lang="nl-BE" sz="1600">
                        <a:effectLst/>
                        <a:latin typeface="Arial" panose="020B0604020202020204" pitchFamily="34" charset="0"/>
                        <a:ea typeface="Arial" panose="020B0604020202020204" pitchFamily="34" charset="0"/>
                        <a:cs typeface="Times New Roman" panose="02020603050405020304" pitchFamily="18" charset="0"/>
                      </a:endParaRPr>
                    </a:p>
                  </a:txBody>
                  <a:tcPr marL="125271" marR="125271"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730A"/>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€ 0.05</a:t>
                      </a:r>
                    </a:p>
                  </a:txBody>
                  <a:tcPr marL="125271" marR="125271"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69D"/>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€ 1074.37</a:t>
                      </a:r>
                    </a:p>
                  </a:txBody>
                  <a:tcPr marL="125271" marR="125271"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69D"/>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€ 2.94</a:t>
                      </a:r>
                    </a:p>
                  </a:txBody>
                  <a:tcPr marL="125271" marR="125271"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69D"/>
                    </a:solidFill>
                  </a:tcPr>
                </a:tc>
                <a:extLst>
                  <a:ext uri="{0D108BD9-81ED-4DB2-BD59-A6C34878D82A}">
                    <a16:rowId xmlns:a16="http://schemas.microsoft.com/office/drawing/2014/main" val="228225409"/>
                  </a:ext>
                </a:extLst>
              </a:tr>
              <a:tr h="305638">
                <a:tc>
                  <a:txBody>
                    <a:bodyPr/>
                    <a:lstStyle/>
                    <a:p>
                      <a:pPr>
                        <a:lnSpc>
                          <a:spcPct val="122000"/>
                        </a:lnSpc>
                        <a:spcAft>
                          <a:spcPts val="0"/>
                        </a:spcAft>
                      </a:pPr>
                      <a:r>
                        <a:rPr lang="nl-BE" sz="16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Jan 2021</a:t>
                      </a:r>
                      <a:endParaRPr lang="nl-BE" sz="1600">
                        <a:effectLst/>
                        <a:latin typeface="Arial" panose="020B0604020202020204" pitchFamily="34" charset="0"/>
                        <a:ea typeface="Arial" panose="020B0604020202020204" pitchFamily="34" charset="0"/>
                        <a:cs typeface="Times New Roman" panose="02020603050405020304" pitchFamily="18" charset="0"/>
                      </a:endParaRPr>
                    </a:p>
                  </a:txBody>
                  <a:tcPr marL="125271" marR="125271"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730A"/>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€ 0.05</a:t>
                      </a:r>
                    </a:p>
                  </a:txBody>
                  <a:tcPr marL="125271" marR="125271"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2CE"/>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€ 1071.18</a:t>
                      </a:r>
                    </a:p>
                  </a:txBody>
                  <a:tcPr marL="125271" marR="125271"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2CE"/>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€ 2.93</a:t>
                      </a:r>
                    </a:p>
                  </a:txBody>
                  <a:tcPr marL="125271" marR="125271"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2CE"/>
                    </a:solidFill>
                  </a:tcPr>
                </a:tc>
                <a:extLst>
                  <a:ext uri="{0D108BD9-81ED-4DB2-BD59-A6C34878D82A}">
                    <a16:rowId xmlns:a16="http://schemas.microsoft.com/office/drawing/2014/main" val="2345929116"/>
                  </a:ext>
                </a:extLst>
              </a:tr>
              <a:tr h="305638">
                <a:tc>
                  <a:txBody>
                    <a:bodyPr/>
                    <a:lstStyle/>
                    <a:p>
                      <a:pPr>
                        <a:lnSpc>
                          <a:spcPct val="122000"/>
                        </a:lnSpc>
                        <a:spcAft>
                          <a:spcPts val="0"/>
                        </a:spcAft>
                      </a:pPr>
                      <a:r>
                        <a:rPr lang="nl-BE" sz="16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Juli 2021</a:t>
                      </a:r>
                      <a:endParaRPr lang="nl-BE" sz="1600">
                        <a:effectLst/>
                        <a:latin typeface="Arial" panose="020B0604020202020204" pitchFamily="34" charset="0"/>
                        <a:ea typeface="Arial" panose="020B0604020202020204" pitchFamily="34" charset="0"/>
                        <a:cs typeface="Times New Roman" panose="02020603050405020304" pitchFamily="18" charset="0"/>
                      </a:endParaRPr>
                    </a:p>
                  </a:txBody>
                  <a:tcPr marL="125271" marR="125271"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730A"/>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€ 0.06</a:t>
                      </a:r>
                    </a:p>
                  </a:txBody>
                  <a:tcPr marL="125271" marR="125271"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69D"/>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€ 1380.85</a:t>
                      </a:r>
                    </a:p>
                  </a:txBody>
                  <a:tcPr marL="125271" marR="125271"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69D"/>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€ 3.78</a:t>
                      </a:r>
                    </a:p>
                  </a:txBody>
                  <a:tcPr marL="125271" marR="125271"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69D"/>
                    </a:solidFill>
                  </a:tcPr>
                </a:tc>
                <a:extLst>
                  <a:ext uri="{0D108BD9-81ED-4DB2-BD59-A6C34878D82A}">
                    <a16:rowId xmlns:a16="http://schemas.microsoft.com/office/drawing/2014/main" val="2738322641"/>
                  </a:ext>
                </a:extLst>
              </a:tr>
              <a:tr h="611275">
                <a:tc>
                  <a:txBody>
                    <a:bodyPr/>
                    <a:lstStyle/>
                    <a:p>
                      <a:pPr>
                        <a:lnSpc>
                          <a:spcPct val="122000"/>
                        </a:lnSpc>
                        <a:spcAft>
                          <a:spcPts val="0"/>
                        </a:spcAft>
                      </a:pPr>
                      <a:r>
                        <a:rPr lang="nl-BE" sz="16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Okt 2021 (start prijsstijgingen)</a:t>
                      </a:r>
                      <a:endParaRPr lang="nl-BE" sz="1600">
                        <a:effectLst/>
                        <a:latin typeface="Arial" panose="020B0604020202020204" pitchFamily="34" charset="0"/>
                        <a:ea typeface="Arial" panose="020B0604020202020204" pitchFamily="34" charset="0"/>
                        <a:cs typeface="Times New Roman" panose="02020603050405020304" pitchFamily="18" charset="0"/>
                      </a:endParaRPr>
                    </a:p>
                  </a:txBody>
                  <a:tcPr marL="125271" marR="125271"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730A"/>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€ 0.10</a:t>
                      </a:r>
                    </a:p>
                  </a:txBody>
                  <a:tcPr marL="125271" marR="125271"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2CE"/>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€ 2235.20</a:t>
                      </a:r>
                    </a:p>
                  </a:txBody>
                  <a:tcPr marL="125271" marR="125271"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2CE"/>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€ 6.12</a:t>
                      </a:r>
                    </a:p>
                  </a:txBody>
                  <a:tcPr marL="125271" marR="125271"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2CE"/>
                    </a:solidFill>
                  </a:tcPr>
                </a:tc>
                <a:extLst>
                  <a:ext uri="{0D108BD9-81ED-4DB2-BD59-A6C34878D82A}">
                    <a16:rowId xmlns:a16="http://schemas.microsoft.com/office/drawing/2014/main" val="3480288018"/>
                  </a:ext>
                </a:extLst>
              </a:tr>
              <a:tr h="305638">
                <a:tc>
                  <a:txBody>
                    <a:bodyPr/>
                    <a:lstStyle/>
                    <a:p>
                      <a:pPr>
                        <a:lnSpc>
                          <a:spcPct val="122000"/>
                        </a:lnSpc>
                        <a:spcAft>
                          <a:spcPts val="0"/>
                        </a:spcAft>
                      </a:pPr>
                      <a:r>
                        <a:rPr lang="nl-BE" sz="16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Nov 2021</a:t>
                      </a:r>
                      <a:endParaRPr lang="nl-BE" sz="1600">
                        <a:effectLst/>
                        <a:latin typeface="Arial" panose="020B0604020202020204" pitchFamily="34" charset="0"/>
                        <a:ea typeface="Arial" panose="020B0604020202020204" pitchFamily="34" charset="0"/>
                        <a:cs typeface="Times New Roman" panose="02020603050405020304" pitchFamily="18" charset="0"/>
                      </a:endParaRPr>
                    </a:p>
                  </a:txBody>
                  <a:tcPr marL="125271" marR="125271"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730A"/>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€ 0.12</a:t>
                      </a:r>
                    </a:p>
                  </a:txBody>
                  <a:tcPr marL="125271" marR="125271"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69D"/>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€ 2781.38</a:t>
                      </a:r>
                    </a:p>
                  </a:txBody>
                  <a:tcPr marL="125271" marR="125271"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69D"/>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€ 7.62</a:t>
                      </a:r>
                    </a:p>
                  </a:txBody>
                  <a:tcPr marL="125271" marR="125271"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69D"/>
                    </a:solidFill>
                  </a:tcPr>
                </a:tc>
                <a:extLst>
                  <a:ext uri="{0D108BD9-81ED-4DB2-BD59-A6C34878D82A}">
                    <a16:rowId xmlns:a16="http://schemas.microsoft.com/office/drawing/2014/main" val="2811730020"/>
                  </a:ext>
                </a:extLst>
              </a:tr>
              <a:tr h="305638">
                <a:tc>
                  <a:txBody>
                    <a:bodyPr/>
                    <a:lstStyle/>
                    <a:p>
                      <a:pPr>
                        <a:lnSpc>
                          <a:spcPct val="122000"/>
                        </a:lnSpc>
                        <a:spcAft>
                          <a:spcPts val="0"/>
                        </a:spcAft>
                      </a:pPr>
                      <a:r>
                        <a:rPr lang="nl-BE" sz="16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Jan 2022</a:t>
                      </a:r>
                      <a:endParaRPr lang="nl-BE" sz="1600" dirty="0">
                        <a:effectLst/>
                        <a:latin typeface="Arial" panose="020B0604020202020204" pitchFamily="34" charset="0"/>
                        <a:ea typeface="Arial" panose="020B0604020202020204" pitchFamily="34" charset="0"/>
                        <a:cs typeface="Times New Roman" panose="02020603050405020304" pitchFamily="18" charset="0"/>
                      </a:endParaRPr>
                    </a:p>
                  </a:txBody>
                  <a:tcPr marL="125271" marR="125271"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730A"/>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€ 0.16</a:t>
                      </a:r>
                    </a:p>
                  </a:txBody>
                  <a:tcPr marL="125271" marR="125271"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2CE"/>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€ 3660.22</a:t>
                      </a:r>
                    </a:p>
                  </a:txBody>
                  <a:tcPr marL="125271" marR="125271"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2CE"/>
                    </a:solidFill>
                  </a:tcPr>
                </a:tc>
                <a:tc>
                  <a:txBody>
                    <a:bodyPr/>
                    <a:lstStyle/>
                    <a:p>
                      <a:pPr>
                        <a:lnSpc>
                          <a:spcPct val="122000"/>
                        </a:lnSpc>
                        <a:spcAft>
                          <a:spcPts val="0"/>
                        </a:spcAft>
                      </a:pPr>
                      <a:r>
                        <a:rPr lang="nl-BE" sz="1600" dirty="0">
                          <a:effectLst/>
                          <a:latin typeface="Arial" panose="020B0604020202020204" pitchFamily="34" charset="0"/>
                          <a:ea typeface="Arial" panose="020B0604020202020204" pitchFamily="34" charset="0"/>
                          <a:cs typeface="Times New Roman" panose="02020603050405020304" pitchFamily="18" charset="0"/>
                        </a:rPr>
                        <a:t>€ 10.02</a:t>
                      </a:r>
                    </a:p>
                  </a:txBody>
                  <a:tcPr marL="125271" marR="125271"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2CE"/>
                    </a:solidFill>
                  </a:tcPr>
                </a:tc>
                <a:extLst>
                  <a:ext uri="{0D108BD9-81ED-4DB2-BD59-A6C34878D82A}">
                    <a16:rowId xmlns:a16="http://schemas.microsoft.com/office/drawing/2014/main" val="1127715843"/>
                  </a:ext>
                </a:extLst>
              </a:tr>
            </a:tbl>
          </a:graphicData>
        </a:graphic>
      </p:graphicFrame>
    </p:spTree>
    <p:extLst>
      <p:ext uri="{BB962C8B-B14F-4D97-AF65-F5344CB8AC3E}">
        <p14:creationId xmlns:p14="http://schemas.microsoft.com/office/powerpoint/2010/main" val="20496641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lstStyle/>
          <a:p>
            <a:pPr lvl="1"/>
            <a:r>
              <a:rPr lang="nl-NL" dirty="0" smtClean="0"/>
              <a:t>Sociaal tarief </a:t>
            </a:r>
          </a:p>
          <a:p>
            <a:pPr lvl="2"/>
            <a:r>
              <a:rPr lang="nl-NL" dirty="0" smtClean="0"/>
              <a:t>Gunstig </a:t>
            </a:r>
            <a:r>
              <a:rPr lang="nl-NL" dirty="0"/>
              <a:t>tarief voor bep. r</a:t>
            </a:r>
            <a:r>
              <a:rPr lang="nl-NL" dirty="0" smtClean="0"/>
              <a:t>echthebbenden</a:t>
            </a:r>
            <a:endParaRPr lang="nl-NL" dirty="0"/>
          </a:p>
          <a:p>
            <a:pPr lvl="2"/>
            <a:r>
              <a:rPr lang="nl-NL" dirty="0" smtClean="0"/>
              <a:t>Ongeacht </a:t>
            </a:r>
            <a:r>
              <a:rPr lang="nl-NL" dirty="0"/>
              <a:t>leverancier of netbeheerder</a:t>
            </a:r>
            <a:endParaRPr lang="nl-BE" dirty="0"/>
          </a:p>
          <a:p>
            <a:pPr lvl="1"/>
            <a:endParaRPr lang="nl-BE" dirty="0" smtClean="0"/>
          </a:p>
          <a:p>
            <a:pPr lvl="1"/>
            <a:r>
              <a:rPr lang="nl-BE" dirty="0" smtClean="0"/>
              <a:t>Stijging? Ja</a:t>
            </a:r>
            <a:r>
              <a:rPr lang="nl-BE" dirty="0"/>
              <a:t>, maar met beschermingsmechanisme</a:t>
            </a:r>
          </a:p>
          <a:p>
            <a:pPr lvl="2"/>
            <a:r>
              <a:rPr lang="nl-BE" dirty="0"/>
              <a:t>Om de drie maanden prijsaanpassing</a:t>
            </a:r>
          </a:p>
          <a:p>
            <a:pPr lvl="2"/>
            <a:r>
              <a:rPr lang="nl-BE" dirty="0"/>
              <a:t>Per keer max. stijging</a:t>
            </a:r>
          </a:p>
          <a:p>
            <a:pPr lvl="3"/>
            <a:r>
              <a:rPr lang="nl-BE" dirty="0"/>
              <a:t>10% E (max. 20</a:t>
            </a:r>
            <a:r>
              <a:rPr lang="nl-BE" dirty="0" smtClean="0"/>
              <a:t>%/jaar</a:t>
            </a:r>
            <a:r>
              <a:rPr lang="nl-BE" dirty="0"/>
              <a:t>)</a:t>
            </a:r>
          </a:p>
          <a:p>
            <a:pPr lvl="3"/>
            <a:r>
              <a:rPr lang="nl-BE" dirty="0"/>
              <a:t>15% gas (max. 25</a:t>
            </a:r>
            <a:r>
              <a:rPr lang="nl-BE" dirty="0" smtClean="0"/>
              <a:t>%/jaar</a:t>
            </a:r>
            <a:r>
              <a:rPr lang="nl-BE" dirty="0"/>
              <a:t>)</a:t>
            </a:r>
          </a:p>
          <a:p>
            <a:pPr lvl="2"/>
            <a:endParaRPr lang="nl-BE" dirty="0"/>
          </a:p>
          <a:p>
            <a:pPr marL="0" lvl="2" indent="0">
              <a:buNone/>
            </a:pPr>
            <a:endParaRPr lang="nl-BE" dirty="0"/>
          </a:p>
          <a:p>
            <a:pPr lvl="3"/>
            <a:endParaRPr lang="en-US" dirty="0"/>
          </a:p>
        </p:txBody>
      </p:sp>
      <p:sp>
        <p:nvSpPr>
          <p:cNvPr id="3" name="Titel 2"/>
          <p:cNvSpPr>
            <a:spLocks noGrp="1"/>
          </p:cNvSpPr>
          <p:nvPr>
            <p:ph type="title"/>
          </p:nvPr>
        </p:nvSpPr>
        <p:spPr/>
        <p:txBody>
          <a:bodyPr/>
          <a:lstStyle/>
          <a:p>
            <a:r>
              <a:rPr lang="nl-BE" dirty="0" smtClean="0"/>
              <a:t>Stijgt het sociaal tarief ook? </a:t>
            </a:r>
            <a:endParaRPr lang="en-US" dirty="0"/>
          </a:p>
        </p:txBody>
      </p:sp>
    </p:spTree>
    <p:extLst>
      <p:ext uri="{BB962C8B-B14F-4D97-AF65-F5344CB8AC3E}">
        <p14:creationId xmlns:p14="http://schemas.microsoft.com/office/powerpoint/2010/main" val="1474782126"/>
      </p:ext>
    </p:extLst>
  </p:cSld>
  <p:clrMapOvr>
    <a:masterClrMapping/>
  </p:clrMapOvr>
  <p:timing>
    <p:tnLst>
      <p:par>
        <p:cTn id="1" dur="indefinite" restart="never" nodeType="tmRoot"/>
      </p:par>
    </p:tnLst>
  </p:timing>
</p:sld>
</file>

<file path=ppt/theme/theme1.xml><?xml version="1.0" encoding="utf-8"?>
<a:theme xmlns:a="http://schemas.openxmlformats.org/drawingml/2006/main" name="binnenwerk">
  <a:themeElements>
    <a:clrScheme name="_SAAMO_Ppt_2021">
      <a:dk1>
        <a:sysClr val="windowText" lastClr="000000"/>
      </a:dk1>
      <a:lt1>
        <a:sysClr val="window" lastClr="FFFFFF"/>
      </a:lt1>
      <a:dk2>
        <a:srgbClr val="000000"/>
      </a:dk2>
      <a:lt2>
        <a:srgbClr val="FFFFFF"/>
      </a:lt2>
      <a:accent1>
        <a:srgbClr val="787DC8"/>
      </a:accent1>
      <a:accent2>
        <a:srgbClr val="FF730A"/>
      </a:accent2>
      <a:accent3>
        <a:srgbClr val="AFE1C8"/>
      </a:accent3>
      <a:accent4>
        <a:srgbClr val="2D883C"/>
      </a:accent4>
      <a:accent5>
        <a:srgbClr val="FAC3AF"/>
      </a:accent5>
      <a:accent6>
        <a:srgbClr val="BECDD2"/>
      </a:accent6>
      <a:hlink>
        <a:srgbClr val="787DC8"/>
      </a:hlink>
      <a:folHlink>
        <a:srgbClr val="787DC8"/>
      </a:folHlink>
    </a:clrScheme>
    <a:fontScheme name="_SAAMO">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accent1"/>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SAAMO_schermpresentatie-sjabloon.potx" id="{51C96B49-F279-492E-AFE3-47C296FAD6E7}" vid="{1C2FDD56-BC3D-4567-BEFF-798D01449DF6}"/>
    </a:ext>
  </a:extLst>
</a:theme>
</file>

<file path=ppt/theme/theme2.xml><?xml version="1.0" encoding="utf-8"?>
<a:theme xmlns:a="http://schemas.openxmlformats.org/drawingml/2006/main" name="Aangepast ontwerp">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voor- en nawerk">
  <a:themeElements>
    <a:clrScheme name="_SAAMO_Ppt_2021">
      <a:dk1>
        <a:sysClr val="windowText" lastClr="000000"/>
      </a:dk1>
      <a:lt1>
        <a:sysClr val="window" lastClr="FFFFFF"/>
      </a:lt1>
      <a:dk2>
        <a:srgbClr val="000000"/>
      </a:dk2>
      <a:lt2>
        <a:srgbClr val="FFFFFF"/>
      </a:lt2>
      <a:accent1>
        <a:srgbClr val="787DC8"/>
      </a:accent1>
      <a:accent2>
        <a:srgbClr val="FF730A"/>
      </a:accent2>
      <a:accent3>
        <a:srgbClr val="AFE1C8"/>
      </a:accent3>
      <a:accent4>
        <a:srgbClr val="2D883C"/>
      </a:accent4>
      <a:accent5>
        <a:srgbClr val="FAC3AF"/>
      </a:accent5>
      <a:accent6>
        <a:srgbClr val="BECDD2"/>
      </a:accent6>
      <a:hlink>
        <a:srgbClr val="787DC8"/>
      </a:hlink>
      <a:folHlink>
        <a:srgbClr val="787DC8"/>
      </a:folHlink>
    </a:clrScheme>
    <a:fontScheme name="_SAAMO">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solidFill>
            <a:schemeClr val="accent4"/>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4"/>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SAAMO_schermpresentatie-sjabloon.potx" id="{51C96B49-F279-492E-AFE3-47C296FAD6E7}" vid="{44530624-8526-4DC9-8107-F581027DD2B5}"/>
    </a:ext>
  </a:extLst>
</a:theme>
</file>

<file path=ppt/theme/theme4.xml><?xml version="1.0" encoding="utf-8"?>
<a:theme xmlns:a="http://schemas.openxmlformats.org/drawingml/2006/main" name="Inhoudelijk zonder subtitel">
  <a:themeElements>
    <a:clrScheme name="Samenlevingsopbouw">
      <a:dk1>
        <a:sysClr val="windowText" lastClr="000000"/>
      </a:dk1>
      <a:lt1>
        <a:sysClr val="window" lastClr="FFFFFF"/>
      </a:lt1>
      <a:dk2>
        <a:srgbClr val="006D87"/>
      </a:dk2>
      <a:lt2>
        <a:srgbClr val="D1E6E9"/>
      </a:lt2>
      <a:accent1>
        <a:srgbClr val="55A099"/>
      </a:accent1>
      <a:accent2>
        <a:srgbClr val="8A1F38"/>
      </a:accent2>
      <a:accent3>
        <a:srgbClr val="9DCCDA"/>
      </a:accent3>
      <a:accent4>
        <a:srgbClr val="009FBB"/>
      </a:accent4>
      <a:accent5>
        <a:srgbClr val="C30045"/>
      </a:accent5>
      <a:accent6>
        <a:srgbClr val="F6EA36"/>
      </a:accent6>
      <a:hlink>
        <a:srgbClr val="ABC434"/>
      </a:hlink>
      <a:folHlink>
        <a:srgbClr val="55A099"/>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binnenwerk">
  <a:themeElements>
    <a:clrScheme name="_SAAMO_Ppt_2021">
      <a:dk1>
        <a:sysClr val="windowText" lastClr="000000"/>
      </a:dk1>
      <a:lt1>
        <a:sysClr val="window" lastClr="FFFFFF"/>
      </a:lt1>
      <a:dk2>
        <a:srgbClr val="000000"/>
      </a:dk2>
      <a:lt2>
        <a:srgbClr val="FFFFFF"/>
      </a:lt2>
      <a:accent1>
        <a:srgbClr val="787DC8"/>
      </a:accent1>
      <a:accent2>
        <a:srgbClr val="FF730A"/>
      </a:accent2>
      <a:accent3>
        <a:srgbClr val="AFE1C8"/>
      </a:accent3>
      <a:accent4>
        <a:srgbClr val="2D883C"/>
      </a:accent4>
      <a:accent5>
        <a:srgbClr val="FAC3AF"/>
      </a:accent5>
      <a:accent6>
        <a:srgbClr val="BECDD2"/>
      </a:accent6>
      <a:hlink>
        <a:srgbClr val="787DC8"/>
      </a:hlink>
      <a:folHlink>
        <a:srgbClr val="787DC8"/>
      </a:folHlink>
    </a:clrScheme>
    <a:fontScheme name="_SAAMO">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accent1"/>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SAAMO_schermpresentatie-sjabloon [Alleen-lezen]" id="{32DE04FC-38ED-4654-A60F-1E0B94A0588D}" vid="{42E327A0-F347-4CBD-9BF4-1BFF48BE333B}"/>
    </a:ext>
  </a:extLst>
</a:theme>
</file>

<file path=ppt/theme/theme6.xml><?xml version="1.0" encoding="utf-8"?>
<a:theme xmlns:a="http://schemas.openxmlformats.org/drawingml/2006/main" name="2_binnenwerk">
  <a:themeElements>
    <a:clrScheme name="_SAAMO_Ppt_2021">
      <a:dk1>
        <a:sysClr val="windowText" lastClr="000000"/>
      </a:dk1>
      <a:lt1>
        <a:sysClr val="window" lastClr="FFFFFF"/>
      </a:lt1>
      <a:dk2>
        <a:srgbClr val="000000"/>
      </a:dk2>
      <a:lt2>
        <a:srgbClr val="FFFFFF"/>
      </a:lt2>
      <a:accent1>
        <a:srgbClr val="787DC8"/>
      </a:accent1>
      <a:accent2>
        <a:srgbClr val="FF730A"/>
      </a:accent2>
      <a:accent3>
        <a:srgbClr val="AFE1C8"/>
      </a:accent3>
      <a:accent4>
        <a:srgbClr val="2D883C"/>
      </a:accent4>
      <a:accent5>
        <a:srgbClr val="FAC3AF"/>
      </a:accent5>
      <a:accent6>
        <a:srgbClr val="BECDD2"/>
      </a:accent6>
      <a:hlink>
        <a:srgbClr val="787DC8"/>
      </a:hlink>
      <a:folHlink>
        <a:srgbClr val="787DC8"/>
      </a:folHlink>
    </a:clrScheme>
    <a:fontScheme name="_SAAMO">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accent1"/>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SAAMO_schermpresentatie-sjabloon.potx" id="{51C96B49-F279-492E-AFE3-47C296FAD6E7}" vid="{1C2FDD56-BC3D-4567-BEFF-798D01449DF6}"/>
    </a:ext>
  </a:extLst>
</a:theme>
</file>

<file path=ppt/theme/theme7.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Blanco" ma:contentTypeID="0x010100673597182E303645A8837F820D2E7FE200FAD896D6DB12DE48848799F1FE08B6C2" ma:contentTypeVersion="9" ma:contentTypeDescription="Leeg Word-document met gedefiniëerde stijlen." ma:contentTypeScope="" ma:versionID="c38d9f3c7f2200203dd1303473c16eea">
  <xsd:schema xmlns:xsd="http://www.w3.org/2001/XMLSchema" xmlns:xs="http://www.w3.org/2001/XMLSchema" xmlns:p="http://schemas.microsoft.com/office/2006/metadata/properties" xmlns:ns2="3c26884d-884d-4461-9a06-fffa22b7c337" targetNamespace="http://schemas.microsoft.com/office/2006/metadata/properties" ma:root="true" ma:fieldsID="73419b291561d2dc2a9c95fd9958e8f2" ns2:_="">
    <xsd:import namespace="3c26884d-884d-4461-9a06-fffa22b7c337"/>
    <xsd:element name="properties">
      <xsd:complexType>
        <xsd:sequence>
          <xsd:element name="documentManagement">
            <xsd:complexType>
              <xsd:all>
                <xsd:element ref="ns2:Project" minOccurs="0"/>
                <xsd:element ref="ns2:Type_x0020_document" minOccurs="0"/>
                <xsd:element ref="ns2:Archief" minOccurs="0"/>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26884d-884d-4461-9a06-fffa22b7c337" elementFormDefault="qualified">
    <xsd:import namespace="http://schemas.microsoft.com/office/2006/documentManagement/types"/>
    <xsd:import namespace="http://schemas.microsoft.com/office/infopath/2007/PartnerControls"/>
    <xsd:element name="Project" ma:index="8" nillable="true" ma:displayName="Project" ma:default="Organisatie" ma:format="Dropdown" ma:internalName="Project">
      <xsd:simpleType>
        <xsd:restriction base="dms:Choice">
          <xsd:enumeration value="Organisatie"/>
          <xsd:enumeration value="Administratie"/>
          <xsd:enumeration value="Water"/>
          <xsd:enumeration value="EA"/>
          <xsd:enumeration value="EW"/>
          <xsd:enumeration value="Schoolstart"/>
          <xsd:enumeration value="OG Lier"/>
          <xsd:enumeration value="SH Geel"/>
          <xsd:enumeration value="SH Hemiksem"/>
          <xsd:enumeration value="Wonen Herentals"/>
          <xsd:enumeration value="GA Mechelen"/>
          <xsd:enumeration value="GA Rupel"/>
          <xsd:enumeration value="GA Kempen"/>
          <xsd:enumeration value="WGC Lier"/>
          <xsd:enumeration value="WGC Willebroek"/>
        </xsd:restriction>
      </xsd:simpleType>
    </xsd:element>
    <xsd:element name="Type_x0020_document" ma:index="9" nillable="true" ma:displayName="Type document" ma:default="Andere" ma:format="Dropdown" ma:internalName="Type_x0020_document">
      <xsd:simpleType>
        <xsd:restriction base="dms:Choice">
          <xsd:enumeration value="Andere"/>
          <xsd:enumeration value="Brief"/>
          <xsd:enumeration value="Verslag"/>
          <xsd:enumeration value="Agenda"/>
          <xsd:enumeration value="Rapport"/>
          <xsd:enumeration value="Publicatie"/>
          <xsd:enumeration value="Presentatie"/>
          <xsd:enumeration value="Financieel"/>
          <xsd:enumeration value="Administratie"/>
          <xsd:enumeration value="Projectfiche"/>
        </xsd:restriction>
      </xsd:simpleType>
    </xsd:element>
    <xsd:element name="Archief" ma:index="10" nillable="true" ma:displayName="Archief" ma:default="0" ma:indexed="true" ma:internalName="Archief">
      <xsd:simpleType>
        <xsd:restriction base="dms:Boolean"/>
      </xsd:simpleType>
    </xsd:element>
    <xsd:element name="SharedWithUsers" ma:index="11" nillable="true" ma:displayName="Gedeeld met"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Gedeeld met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Archief xmlns="3c26884d-884d-4461-9a06-fffa22b7c337">false</Archief>
    <Project xmlns="3c26884d-884d-4461-9a06-fffa22b7c337">Organisatie</Project>
    <Type_x0020_document xmlns="3c26884d-884d-4461-9a06-fffa22b7c337">Andere</Type_x0020_document>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A622706-AC1A-4AAC-9186-4EC3AB22038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c26884d-884d-4461-9a06-fffa22b7c33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80B7B51-4B02-4DD8-8490-8324BFD68F0B}">
  <ds:schemaRefs>
    <ds:schemaRef ds:uri="http://schemas.microsoft.com/office/2006/documentManagement/types"/>
    <ds:schemaRef ds:uri="http://schemas.microsoft.com/office/infopath/2007/PartnerControls"/>
    <ds:schemaRef ds:uri="3c26884d-884d-4461-9a06-fffa22b7c337"/>
    <ds:schemaRef ds:uri="http://purl.org/dc/elements/1.1/"/>
    <ds:schemaRef ds:uri="http://schemas.microsoft.com/office/2006/metadata/properties"/>
    <ds:schemaRef ds:uri="http://purl.org/dc/term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A493DC68-A328-4876-B029-1D19A998FF3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3399</TotalTime>
  <Words>2559</Words>
  <Application>Microsoft Office PowerPoint</Application>
  <PresentationFormat>Diavoorstelling (4:3)</PresentationFormat>
  <Paragraphs>659</Paragraphs>
  <Slides>63</Slides>
  <Notes>7</Notes>
  <HiddenSlides>0</HiddenSlides>
  <MMClips>0</MMClips>
  <ScaleCrop>false</ScaleCrop>
  <HeadingPairs>
    <vt:vector size="6" baseType="variant">
      <vt:variant>
        <vt:lpstr>Gebruikte lettertypen</vt:lpstr>
      </vt:variant>
      <vt:variant>
        <vt:i4>7</vt:i4>
      </vt:variant>
      <vt:variant>
        <vt:lpstr>Thema</vt:lpstr>
      </vt:variant>
      <vt:variant>
        <vt:i4>6</vt:i4>
      </vt:variant>
      <vt:variant>
        <vt:lpstr>Diatitels</vt:lpstr>
      </vt:variant>
      <vt:variant>
        <vt:i4>63</vt:i4>
      </vt:variant>
    </vt:vector>
  </HeadingPairs>
  <TitlesOfParts>
    <vt:vector size="76" baseType="lpstr">
      <vt:lpstr>Arial</vt:lpstr>
      <vt:lpstr>Calibri</vt:lpstr>
      <vt:lpstr>Calibri Light</vt:lpstr>
      <vt:lpstr>MarkOT-Regular</vt:lpstr>
      <vt:lpstr>Times New Roman</vt:lpstr>
      <vt:lpstr>Wingdings</vt:lpstr>
      <vt:lpstr>Wingdings 3</vt:lpstr>
      <vt:lpstr>binnenwerk</vt:lpstr>
      <vt:lpstr>Aangepast ontwerp</vt:lpstr>
      <vt:lpstr>voor- en nawerk</vt:lpstr>
      <vt:lpstr>Inhoudelijk zonder subtitel</vt:lpstr>
      <vt:lpstr>1_binnenwerk</vt:lpstr>
      <vt:lpstr>2_binnenwerk</vt:lpstr>
      <vt:lpstr>EHBO over energieprijzen en jaarafrekeningen</vt:lpstr>
      <vt:lpstr>Praktische afspraken digitale bijeenkomst</vt:lpstr>
      <vt:lpstr>Waarom deze webinar?</vt:lpstr>
      <vt:lpstr>Wat is er aan de hand op de energiemarkt? </vt:lpstr>
      <vt:lpstr>Wat is er aan de hand op de energiemarkt? </vt:lpstr>
      <vt:lpstr>Hoe hoog stegen de prijzen voor elektriciteit en gas? </vt:lpstr>
      <vt:lpstr>Stijging elektriciteitsprijzen</vt:lpstr>
      <vt:lpstr>Stijging gasprijzen</vt:lpstr>
      <vt:lpstr>Stijgt het sociaal tarief ook? </vt:lpstr>
      <vt:lpstr>Wie heeft recht op sociaal tarief? </vt:lpstr>
      <vt:lpstr>Prijs sociaal tarief elektriciteit</vt:lpstr>
      <vt:lpstr>Prijs sociaal tarief gas </vt:lpstr>
      <vt:lpstr>Drop naar Fluvius Netbeheerder = sociale leverancier </vt:lpstr>
      <vt:lpstr>Wie betaalt het ontradingstarief van netbeheerder Fluvius? </vt:lpstr>
      <vt:lpstr>Prijs elektriciteit netbeheerder Fluvius (ontradingstarief)</vt:lpstr>
      <vt:lpstr>Prijs gas netbeheerder Fluvius  (ontradingstarief)</vt:lpstr>
      <vt:lpstr>Conclusies prijzen (1)</vt:lpstr>
      <vt:lpstr>Conclusie prijzen (2)</vt:lpstr>
      <vt:lpstr>Recente maatregelen federale overheid</vt:lpstr>
      <vt:lpstr>Recente maatregelen federale overheid</vt:lpstr>
      <vt:lpstr>Wat kan je zelf doen? </vt:lpstr>
      <vt:lpstr>Hoe lees ik een contract?</vt:lpstr>
      <vt:lpstr>PowerPoint-presentatie</vt:lpstr>
      <vt:lpstr>Vast of variabel … wat kies je best vandaag?</vt:lpstr>
      <vt:lpstr>Vast of variabel?  Wat kies je best vandaag?</vt:lpstr>
      <vt:lpstr>Vast of variabel?  Wat kies je best vandaag?</vt:lpstr>
      <vt:lpstr>Vast of variabel?  Wat kies je best vandaag?</vt:lpstr>
      <vt:lpstr>Wie is de goedkoopste leverancier? </vt:lpstr>
      <vt:lpstr>Verschillende leveranciers van gas en elektriciteit</vt:lpstr>
      <vt:lpstr>Verschillende contracten bij één leverancier</vt:lpstr>
      <vt:lpstr>Mijn leverancier ging failliet. Wat moet ik doen? </vt:lpstr>
      <vt:lpstr>Verkoop op afstand</vt:lpstr>
      <vt:lpstr>Verkoop op afstand: informatie</vt:lpstr>
      <vt:lpstr> </vt:lpstr>
      <vt:lpstr>Wat zeggen de verkopers? </vt:lpstr>
      <vt:lpstr>PowerPoint-presentatie</vt:lpstr>
      <vt:lpstr>PowerPoint-presentatie</vt:lpstr>
      <vt:lpstr>PowerPoint-presentatie</vt:lpstr>
      <vt:lpstr>De V-test: wat is het?</vt:lpstr>
      <vt:lpstr>De V-test: Wat heb je nodig?</vt:lpstr>
      <vt:lpstr>De V-test: “Ik ken mijn verbruik niet”</vt:lpstr>
      <vt:lpstr>De V-test: “Ik ken mijn verbruik”</vt:lpstr>
      <vt:lpstr>De V-test: resultaten</vt:lpstr>
      <vt:lpstr>De V-test: resultaten</vt:lpstr>
      <vt:lpstr>De V-test: resultaten</vt:lpstr>
      <vt:lpstr>De V-test: Keuzehulp</vt:lpstr>
      <vt:lpstr>De V-test</vt:lpstr>
      <vt:lpstr>Andere vergelijkingstools</vt:lpstr>
      <vt:lpstr>Groepsaankoop</vt:lpstr>
      <vt:lpstr>Groepsaankoop </vt:lpstr>
      <vt:lpstr>Waar extra informeren? </vt:lpstr>
      <vt:lpstr>Energieverbruik opvolgen</vt:lpstr>
      <vt:lpstr>Gemiddeld jaarverbruik</vt:lpstr>
      <vt:lpstr>Gemiddeld jaarverbruik</vt:lpstr>
      <vt:lpstr>En dan valt de jaarafrekening in de bus …</vt:lpstr>
      <vt:lpstr>Jaarafrekeningen in Turnhout</vt:lpstr>
      <vt:lpstr>Procedure wanbetaling bij de leverancier</vt:lpstr>
      <vt:lpstr>Haalbaar afbetalingsplan mogelijk? </vt:lpstr>
      <vt:lpstr>Lukt het niet? </vt:lpstr>
      <vt:lpstr>Energie besparen? Waar kan je terecht</vt:lpstr>
      <vt:lpstr>PowerPoint-presentatie</vt:lpstr>
      <vt:lpstr>Tijd voor uw vragen</vt:lpstr>
      <vt:lpstr>Dankjewel</vt:lpstr>
    </vt:vector>
  </TitlesOfParts>
  <Company>SAAMO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Schermpresentatie</dc:title>
  <dc:creator>x</dc:creator>
  <cp:lastModifiedBy>Ann Van Der Wilt</cp:lastModifiedBy>
  <cp:revision>235</cp:revision>
  <dcterms:created xsi:type="dcterms:W3CDTF">2021-09-07T15:18:53Z</dcterms:created>
  <dcterms:modified xsi:type="dcterms:W3CDTF">2022-03-18T14:00:10Z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0x010100673597182E303645A8837F820D2E7FE200FAD896D6DB12DE48848799F1FE08B6C2</vt:lpwstr>
  </property>
</Properties>
</file>